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4D2B014-1792-4607-96B7-9FBF1F3EFD32}"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BD9C0-1250-436E-AA00-CEBCC0461E9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2B014-1792-4607-96B7-9FBF1F3EFD32}"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2B014-1792-4607-96B7-9FBF1F3EFD32}" type="datetimeFigureOut">
              <a:rPr lang="en-US" smtClean="0"/>
              <a:pPr/>
              <a:t>9/22/2016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2B014-1792-4607-96B7-9FBF1F3EFD32}"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D2B014-1792-4607-96B7-9FBF1F3EFD32}"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D2B014-1792-4607-96B7-9FBF1F3EFD32}"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D2B014-1792-4607-96B7-9FBF1F3EFD32}" type="datetimeFigureOut">
              <a:rPr lang="en-US" smtClean="0"/>
              <a:pPr/>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D2B014-1792-4607-96B7-9FBF1F3EFD32}" type="datetimeFigureOut">
              <a:rPr lang="en-US" smtClean="0"/>
              <a:pPr/>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2B014-1792-4607-96B7-9FBF1F3EFD32}" type="datetimeFigureOut">
              <a:rPr lang="en-US" smtClean="0"/>
              <a:pPr/>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8BD9C0-1250-436E-AA00-CEBCC0461E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D2B014-1792-4607-96B7-9FBF1F3EFD32}"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BD9C0-1250-436E-AA00-CEBCC0461E9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4D2B014-1792-4607-96B7-9FBF1F3EFD32}" type="datetimeFigureOut">
              <a:rPr lang="en-US" smtClean="0"/>
              <a:pPr/>
              <a:t>9/22/2016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88BD9C0-1250-436E-AA00-CEBCC0461E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4D2B014-1792-4607-96B7-9FBF1F3EFD32}" type="datetimeFigureOut">
              <a:rPr lang="en-US" smtClean="0"/>
              <a:pPr/>
              <a:t>9/22/2016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88BD9C0-1250-436E-AA00-CEBCC0461E9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pnn-world.org/cgi-bin/read/articlepage.cgi?ViewArticle=353" TargetMode="External"/><Relationship Id="rId2" Type="http://schemas.openxmlformats.org/officeDocument/2006/relationships/hyperlink" Target="http://1peace1peacenews.blogspot.com/2012/10/peace-sculptures-become-4-in-world-mak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Image result for peace sculptures"/>
          <p:cNvPicPr>
            <a:picLocks noChangeAspect="1" noChangeArrowheads="1"/>
          </p:cNvPicPr>
          <p:nvPr/>
        </p:nvPicPr>
        <p:blipFill>
          <a:blip r:embed="rId2" cstate="print"/>
          <a:srcRect/>
          <a:stretch>
            <a:fillRect/>
          </a:stretch>
        </p:blipFill>
        <p:spPr bwMode="auto">
          <a:xfrm>
            <a:off x="1371600" y="1828800"/>
            <a:ext cx="6400800" cy="4800600"/>
          </a:xfrm>
          <a:prstGeom prst="rect">
            <a:avLst/>
          </a:prstGeom>
          <a:noFill/>
        </p:spPr>
      </p:pic>
      <p:sp>
        <p:nvSpPr>
          <p:cNvPr id="3" name="TextBox 2"/>
          <p:cNvSpPr txBox="1"/>
          <p:nvPr/>
        </p:nvSpPr>
        <p:spPr>
          <a:xfrm>
            <a:off x="2514600" y="152400"/>
            <a:ext cx="4114800" cy="369332"/>
          </a:xfrm>
          <a:prstGeom prst="rect">
            <a:avLst/>
          </a:prstGeom>
          <a:noFill/>
        </p:spPr>
        <p:txBody>
          <a:bodyPr wrap="square" rtlCol="0">
            <a:spAutoFit/>
          </a:bodyPr>
          <a:lstStyle/>
          <a:p>
            <a:r>
              <a:rPr lang="en-US" dirty="0" smtClean="0"/>
              <a:t>“Peace In Our Hands” Glenda </a:t>
            </a:r>
            <a:r>
              <a:rPr lang="en-US" dirty="0" err="1" smtClean="0"/>
              <a:t>Hecksher</a:t>
            </a:r>
            <a:endParaRPr lang="en-US" dirty="0"/>
          </a:p>
        </p:txBody>
      </p:sp>
      <p:sp>
        <p:nvSpPr>
          <p:cNvPr id="4" name="TextBox 3"/>
          <p:cNvSpPr txBox="1"/>
          <p:nvPr/>
        </p:nvSpPr>
        <p:spPr>
          <a:xfrm>
            <a:off x="1371600" y="533400"/>
            <a:ext cx="6629400" cy="1200329"/>
          </a:xfrm>
          <a:prstGeom prst="rect">
            <a:avLst/>
          </a:prstGeom>
          <a:noFill/>
        </p:spPr>
        <p:txBody>
          <a:bodyPr wrap="square" rtlCol="0">
            <a:spAutoFit/>
          </a:bodyPr>
          <a:lstStyle/>
          <a:p>
            <a:pPr algn="ctr"/>
            <a:r>
              <a:rPr lang="en-US" dirty="0" smtClean="0"/>
              <a:t>This painting is located in Morelos. I like how from one angle the sculpture is just interlocked hands, but from another is a sign of peace. I saw it tha</a:t>
            </a:r>
            <a:r>
              <a:rPr lang="en-US" dirty="0" smtClean="0"/>
              <a:t>t hands can do anything, but in the right circumstances be peaceful.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Image result for peace sculptures"/>
          <p:cNvPicPr>
            <a:picLocks noChangeAspect="1" noChangeArrowheads="1"/>
          </p:cNvPicPr>
          <p:nvPr/>
        </p:nvPicPr>
        <p:blipFill>
          <a:blip r:embed="rId2" cstate="print"/>
          <a:srcRect/>
          <a:stretch>
            <a:fillRect/>
          </a:stretch>
        </p:blipFill>
        <p:spPr bwMode="auto">
          <a:xfrm>
            <a:off x="1066800" y="1905000"/>
            <a:ext cx="7143750" cy="4648201"/>
          </a:xfrm>
          <a:prstGeom prst="rect">
            <a:avLst/>
          </a:prstGeom>
          <a:noFill/>
        </p:spPr>
      </p:pic>
      <p:sp>
        <p:nvSpPr>
          <p:cNvPr id="3" name="TextBox 2"/>
          <p:cNvSpPr txBox="1"/>
          <p:nvPr/>
        </p:nvSpPr>
        <p:spPr>
          <a:xfrm>
            <a:off x="685800" y="228600"/>
            <a:ext cx="7822847" cy="369332"/>
          </a:xfrm>
          <a:prstGeom prst="rect">
            <a:avLst/>
          </a:prstGeom>
          <a:noFill/>
        </p:spPr>
        <p:txBody>
          <a:bodyPr wrap="none" rtlCol="0">
            <a:spAutoFit/>
          </a:bodyPr>
          <a:lstStyle/>
          <a:p>
            <a:r>
              <a:rPr lang="en-US" dirty="0" smtClean="0"/>
              <a:t>“Knotted Gun” by Carl </a:t>
            </a:r>
            <a:r>
              <a:rPr lang="en-US" dirty="0" err="1" smtClean="0"/>
              <a:t>Reutersward</a:t>
            </a:r>
            <a:r>
              <a:rPr lang="en-US" dirty="0" smtClean="0"/>
              <a:t> (outside of the United Nations Headquarters)</a:t>
            </a:r>
            <a:endParaRPr lang="en-US" dirty="0"/>
          </a:p>
        </p:txBody>
      </p:sp>
      <p:sp>
        <p:nvSpPr>
          <p:cNvPr id="5" name="TextBox 4"/>
          <p:cNvSpPr txBox="1"/>
          <p:nvPr/>
        </p:nvSpPr>
        <p:spPr>
          <a:xfrm>
            <a:off x="990600" y="762000"/>
            <a:ext cx="7620000" cy="923330"/>
          </a:xfrm>
          <a:prstGeom prst="rect">
            <a:avLst/>
          </a:prstGeom>
          <a:noFill/>
        </p:spPr>
        <p:txBody>
          <a:bodyPr wrap="square" rtlCol="0">
            <a:spAutoFit/>
          </a:bodyPr>
          <a:lstStyle/>
          <a:p>
            <a:pPr algn="ctr"/>
            <a:r>
              <a:rPr lang="en-US" dirty="0" smtClean="0"/>
              <a:t>I like this sculpture because it shows that to have peace, you must first deal with an existing problem. </a:t>
            </a:r>
            <a:r>
              <a:rPr lang="en-US" dirty="0" smtClean="0"/>
              <a:t>The knot addresses tying off an already present problem.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304800"/>
            <a:ext cx="5562600" cy="369332"/>
          </a:xfrm>
          <a:prstGeom prst="rect">
            <a:avLst/>
          </a:prstGeom>
          <a:noFill/>
        </p:spPr>
        <p:txBody>
          <a:bodyPr wrap="square" rtlCol="0">
            <a:spAutoFit/>
          </a:bodyPr>
          <a:lstStyle/>
          <a:p>
            <a:r>
              <a:rPr lang="en-US" dirty="0" smtClean="0"/>
              <a:t>“Justice Under Construction”  </a:t>
            </a:r>
            <a:r>
              <a:rPr lang="en-US" dirty="0" err="1" smtClean="0"/>
              <a:t>Diverze</a:t>
            </a:r>
            <a:r>
              <a:rPr lang="en-US" dirty="0" smtClean="0"/>
              <a:t> Youth Art </a:t>
            </a:r>
            <a:r>
              <a:rPr lang="en-US" dirty="0" err="1" smtClean="0"/>
              <a:t>Platfrom</a:t>
            </a:r>
            <a:endParaRPr lang="en-US" dirty="0"/>
          </a:p>
        </p:txBody>
      </p:sp>
      <p:sp>
        <p:nvSpPr>
          <p:cNvPr id="4" name="TextBox 3"/>
          <p:cNvSpPr txBox="1"/>
          <p:nvPr/>
        </p:nvSpPr>
        <p:spPr>
          <a:xfrm>
            <a:off x="838200" y="762000"/>
            <a:ext cx="7543800" cy="2031325"/>
          </a:xfrm>
          <a:prstGeom prst="rect">
            <a:avLst/>
          </a:prstGeom>
          <a:noFill/>
        </p:spPr>
        <p:txBody>
          <a:bodyPr wrap="square" rtlCol="0">
            <a:spAutoFit/>
          </a:bodyPr>
          <a:lstStyle/>
          <a:p>
            <a:pPr algn="ctr"/>
            <a:r>
              <a:rPr lang="en-US" dirty="0" smtClean="0"/>
              <a:t>This is part of an art display located in San Diego, California created  to celebrate Myanmar artists.  These artists document their country’s journey from military rule to democracy peacefully through art.</a:t>
            </a:r>
          </a:p>
          <a:p>
            <a:endParaRPr lang="en-US" dirty="0" smtClean="0"/>
          </a:p>
          <a:p>
            <a:pPr algn="ctr"/>
            <a:r>
              <a:rPr lang="en-US" dirty="0" smtClean="0"/>
              <a:t>I personally like this multimedia piece of art  because it combines political aspects and personal issues of gender stereotypes into art. It empowers both men and women to do whateve</a:t>
            </a:r>
            <a:r>
              <a:rPr lang="en-US" dirty="0" smtClean="0"/>
              <a:t>r they want.</a:t>
            </a:r>
            <a:r>
              <a:rPr lang="en-US" dirty="0" smtClean="0"/>
              <a:t> </a:t>
            </a:r>
            <a:endParaRPr lang="en-US" dirty="0" smtClean="0"/>
          </a:p>
        </p:txBody>
      </p:sp>
      <p:pic>
        <p:nvPicPr>
          <p:cNvPr id="3074" name="Picture 2" descr="Image result for peace art"/>
          <p:cNvPicPr>
            <a:picLocks noChangeAspect="1" noChangeArrowheads="1"/>
          </p:cNvPicPr>
          <p:nvPr/>
        </p:nvPicPr>
        <p:blipFill>
          <a:blip r:embed="rId2" cstate="print"/>
          <a:srcRect/>
          <a:stretch>
            <a:fillRect/>
          </a:stretch>
        </p:blipFill>
        <p:spPr bwMode="auto">
          <a:xfrm>
            <a:off x="1600200" y="3048000"/>
            <a:ext cx="6096000" cy="30099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304800"/>
            <a:ext cx="3505200" cy="369332"/>
          </a:xfrm>
          <a:prstGeom prst="rect">
            <a:avLst/>
          </a:prstGeom>
          <a:noFill/>
        </p:spPr>
        <p:txBody>
          <a:bodyPr wrap="square" rtlCol="0">
            <a:spAutoFit/>
          </a:bodyPr>
          <a:lstStyle/>
          <a:p>
            <a:r>
              <a:rPr lang="en-US" dirty="0" smtClean="0"/>
              <a:t>“Peace”  </a:t>
            </a:r>
            <a:r>
              <a:rPr lang="en-US" dirty="0" smtClean="0"/>
              <a:t>by </a:t>
            </a:r>
            <a:r>
              <a:rPr lang="en-US" dirty="0" err="1" smtClean="0"/>
              <a:t>Shepard</a:t>
            </a:r>
            <a:r>
              <a:rPr lang="en-US" dirty="0" smtClean="0"/>
              <a:t> </a:t>
            </a:r>
            <a:r>
              <a:rPr lang="en-US" dirty="0" err="1" smtClean="0"/>
              <a:t>Fairey</a:t>
            </a:r>
            <a:endParaRPr lang="en-US" dirty="0"/>
          </a:p>
        </p:txBody>
      </p:sp>
      <p:sp>
        <p:nvSpPr>
          <p:cNvPr id="5" name="TextBox 4"/>
          <p:cNvSpPr txBox="1"/>
          <p:nvPr/>
        </p:nvSpPr>
        <p:spPr>
          <a:xfrm>
            <a:off x="1447800" y="685800"/>
            <a:ext cx="6934200" cy="1200329"/>
          </a:xfrm>
          <a:prstGeom prst="rect">
            <a:avLst/>
          </a:prstGeom>
          <a:noFill/>
        </p:spPr>
        <p:txBody>
          <a:bodyPr wrap="square" rtlCol="0">
            <a:spAutoFit/>
          </a:bodyPr>
          <a:lstStyle/>
          <a:p>
            <a:pPr algn="ctr"/>
            <a:r>
              <a:rPr lang="en-US" dirty="0" smtClean="0"/>
              <a:t>This street artist is Los Angeles, California. </a:t>
            </a:r>
            <a:r>
              <a:rPr lang="en-US" dirty="0" smtClean="0"/>
              <a:t>All the colors  are visually pleasing to the eye even though they contrast each other and may seem vivid. I like how he incorporates the usual signs of peace with a dove but also includes the elephant as well.</a:t>
            </a:r>
            <a:endParaRPr lang="en-US" dirty="0"/>
          </a:p>
        </p:txBody>
      </p:sp>
      <p:pic>
        <p:nvPicPr>
          <p:cNvPr id="2050" name="Picture 2" descr="Image result for peace art"/>
          <p:cNvPicPr>
            <a:picLocks noChangeAspect="1" noChangeArrowheads="1"/>
          </p:cNvPicPr>
          <p:nvPr/>
        </p:nvPicPr>
        <p:blipFill>
          <a:blip r:embed="rId2" cstate="print"/>
          <a:srcRect/>
          <a:stretch>
            <a:fillRect/>
          </a:stretch>
        </p:blipFill>
        <p:spPr bwMode="auto">
          <a:xfrm>
            <a:off x="2895600" y="1828800"/>
            <a:ext cx="3505200" cy="47001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Peace</a:t>
            </a:r>
            <a:endParaRPr lang="en-US" dirty="0"/>
          </a:p>
        </p:txBody>
      </p:sp>
      <p:sp>
        <p:nvSpPr>
          <p:cNvPr id="3" name="Content Placeholder 2"/>
          <p:cNvSpPr>
            <a:spLocks noGrp="1"/>
          </p:cNvSpPr>
          <p:nvPr>
            <p:ph idx="1"/>
          </p:nvPr>
        </p:nvSpPr>
        <p:spPr/>
        <p:txBody>
          <a:bodyPr>
            <a:normAutofit/>
          </a:bodyPr>
          <a:lstStyle/>
          <a:p>
            <a:pPr>
              <a:buNone/>
            </a:pPr>
            <a:r>
              <a:rPr lang="en-US" sz="2800" dirty="0" smtClean="0"/>
              <a:t>Clasped together by a thumb;</a:t>
            </a:r>
          </a:p>
          <a:p>
            <a:pPr>
              <a:buNone/>
            </a:pPr>
            <a:r>
              <a:rPr lang="en-US" sz="2800" dirty="0" smtClean="0"/>
              <a:t>Intertwined.</a:t>
            </a:r>
          </a:p>
          <a:p>
            <a:pPr>
              <a:buNone/>
            </a:pPr>
            <a:r>
              <a:rPr lang="en-US" sz="2800" dirty="0" smtClean="0"/>
              <a:t>Not to be undone,</a:t>
            </a:r>
          </a:p>
          <a:p>
            <a:pPr>
              <a:buNone/>
            </a:pPr>
            <a:r>
              <a:rPr lang="en-US" sz="2800" dirty="0" smtClean="0"/>
              <a:t>By the test of time.</a:t>
            </a:r>
          </a:p>
          <a:p>
            <a:pPr>
              <a:buNone/>
            </a:pPr>
            <a:endParaRPr lang="en-US" sz="2800" dirty="0" smtClean="0"/>
          </a:p>
          <a:p>
            <a:pPr>
              <a:buNone/>
            </a:pPr>
            <a:r>
              <a:rPr lang="en-US" sz="2800" dirty="0" smtClean="0"/>
              <a:t>Though they might seem like just hands,</a:t>
            </a:r>
          </a:p>
          <a:p>
            <a:pPr>
              <a:buNone/>
            </a:pPr>
            <a:r>
              <a:rPr lang="en-US" sz="2800" dirty="0" smtClean="0"/>
              <a:t>If you take another view,</a:t>
            </a:r>
          </a:p>
          <a:p>
            <a:pPr>
              <a:buNone/>
            </a:pPr>
            <a:r>
              <a:rPr lang="en-US" sz="2800" dirty="0" smtClean="0"/>
              <a:t>Another stand. </a:t>
            </a:r>
            <a:endParaRPr lang="en-US" sz="2800" dirty="0" smtClean="0"/>
          </a:p>
          <a:p>
            <a:pPr>
              <a:buNone/>
            </a:pPr>
            <a:r>
              <a:rPr lang="en-US" sz="2800" dirty="0" smtClean="0"/>
              <a:t>A dove will rise anew.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hlinkClick r:id="rId2"/>
              </a:rPr>
              <a:t>http://1peace1peacenews.blogspot.com/2012/10/peace-sculptures-become-4-in-world-make.html</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2) </a:t>
            </a:r>
            <a:r>
              <a:rPr lang="en-US" sz="2400" dirty="0" smtClean="0">
                <a:latin typeface="Times New Roman" pitchFamily="18" charset="0"/>
                <a:cs typeface="Times New Roman" pitchFamily="18" charset="0"/>
                <a:hlinkClick r:id="rId3"/>
              </a:rPr>
              <a:t>http://cpnn-world.org/cgi-bin/read/articlepage.cgi?ViewArticle=353</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smtClean="0">
                <a:latin typeface="Times New Roman" pitchFamily="18" charset="0"/>
                <a:cs typeface="Times New Roman" pitchFamily="18" charset="0"/>
              </a:rPr>
              <a:t>3</a:t>
            </a:r>
            <a:r>
              <a:rPr lang="en-US" sz="2400" smtClean="0">
                <a:latin typeface="Times New Roman" pitchFamily="18" charset="0"/>
                <a:cs typeface="Times New Roman" pitchFamily="18" charset="0"/>
              </a:rPr>
              <a:t>)http</a:t>
            </a:r>
            <a:r>
              <a:rPr lang="en-US" sz="2400" smtClean="0">
                <a:latin typeface="Times New Roman" pitchFamily="18" charset="0"/>
                <a:cs typeface="Times New Roman" pitchFamily="18" charset="0"/>
              </a:rPr>
              <a:t>://www.sandiego.edu/peacestudies/institutes/ipj/programs/art-of-peace/</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https://www.wired.com/2010/08/shepard-fairey-auction/</a:t>
            </a:r>
            <a:endParaRPr lang="en-US" sz="24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152</TotalTime>
  <Words>298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Slide 1</vt:lpstr>
      <vt:lpstr>Slide 2</vt:lpstr>
      <vt:lpstr>Slide 3</vt:lpstr>
      <vt:lpstr>Slide 4</vt:lpstr>
      <vt:lpstr>Hidden Peace</vt:lpstr>
      <vt:lpstr>Sources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anna walker</dc:creator>
  <cp:lastModifiedBy>anna walker</cp:lastModifiedBy>
  <cp:revision>15</cp:revision>
  <dcterms:created xsi:type="dcterms:W3CDTF">2016-09-07T18:53:42Z</dcterms:created>
  <dcterms:modified xsi:type="dcterms:W3CDTF">2016-09-22T18:05:42Z</dcterms:modified>
</cp:coreProperties>
</file>