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 id="2147483672" r:id="rId3"/>
    <p:sldMasterId id="2147483673" r:id="rId4"/>
    <p:sldMasterId id="2147483674" r:id="rId5"/>
    <p:sldMasterId id="2147483675" r:id="rId6"/>
    <p:sldMasterId id="2147483676" r:id="rId7"/>
    <p:sldMasterId id="2147483677" r:id="rId8"/>
    <p:sldMasterId id="2147483678" r:id="rId9"/>
    <p:sldMasterId id="2147483679" r:id="rId10"/>
    <p:sldMasterId id="2147483680" r:id="rId11"/>
    <p:sldMasterId id="2147483681" r:id="rId12"/>
    <p:sldMasterId id="2147483682" r:id="rId13"/>
    <p:sldMasterId id="2147483683" r:id="rId14"/>
    <p:sldMasterId id="2147483684" r:id="rId15"/>
    <p:sldMasterId id="2147483685" r:id="rId16"/>
    <p:sldMasterId id="2147483686" r:id="rId17"/>
    <p:sldMasterId id="2147483687" r:id="rId18"/>
    <p:sldMasterId id="2147483688" r:id="rId19"/>
    <p:sldMasterId id="2147483689" r:id="rId20"/>
    <p:sldMasterId id="2147483690" r:id="rId21"/>
  </p:sldMasterIdLst>
  <p:notesMasterIdLst>
    <p:notesMasterId r:id="rId30"/>
  </p:notesMasterIdLst>
  <p:sldIdLst>
    <p:sldId id="256" r:id="rId22"/>
    <p:sldId id="257" r:id="rId23"/>
    <p:sldId id="258" r:id="rId24"/>
    <p:sldId id="259" r:id="rId25"/>
    <p:sldId id="260" r:id="rId26"/>
    <p:sldId id="261" r:id="rId27"/>
    <p:sldId id="262" r:id="rId28"/>
    <p:sldId id="263"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38"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437510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29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650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98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27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403" name="Shape 40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458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20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8" name="Shape 4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419" name="Shape 41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7</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9341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6" name="Shape 4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427" name="Shape 42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8</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2860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lbum Cover">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228600" y="5467350"/>
            <a:ext cx="8672945" cy="1238250"/>
          </a:xfrm>
          <a:prstGeom prst="rect">
            <a:avLst/>
          </a:prstGeom>
          <a:solidFill>
            <a:schemeClr val="accent1"/>
          </a:solidFill>
          <a:ln>
            <a:noFill/>
          </a:ln>
        </p:spPr>
        <p:txBody>
          <a:bodyPr lIns="91425" tIns="91425" rIns="91425" bIns="91425" anchor="ctr" anchorCtr="0"/>
          <a:lstStyle>
            <a:lvl1pPr marL="0" marR="0" lvl="0" indent="0" algn="l" rtl="0">
              <a:spcBef>
                <a:spcPts val="960"/>
              </a:spcBef>
              <a:buClr>
                <a:schemeClr val="lt1"/>
              </a:buClr>
              <a:buFont typeface="Arial"/>
              <a:buNone/>
              <a:defRPr sz="48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a:spLocks noGrp="1"/>
          </p:cNvSpPr>
          <p:nvPr>
            <p:ph type="pic" idx="2"/>
          </p:nvPr>
        </p:nvSpPr>
        <p:spPr>
          <a:xfrm>
            <a:off x="228600" y="152400"/>
            <a:ext cx="6858000" cy="5239511"/>
          </a:xfrm>
          <a:prstGeom prst="rect">
            <a:avLst/>
          </a:prstGeom>
          <a:solidFill>
            <a:schemeClr val="lt1"/>
          </a:solidFill>
          <a:ln>
            <a:noFill/>
          </a:ln>
        </p:spPr>
        <p:txBody>
          <a:bodyPr lIns="91425" tIns="91425" rIns="91425" bIns="91425" anchor="t" anchorCtr="0"/>
          <a:lstStyle>
            <a:lvl1pPr marL="0" marR="0" lvl="0" indent="1270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body" idx="3"/>
          </p:nvPr>
        </p:nvSpPr>
        <p:spPr>
          <a:xfrm rot="-5400000">
            <a:off x="5372099" y="2247899"/>
            <a:ext cx="5181600" cy="990599"/>
          </a:xfrm>
          <a:prstGeom prst="rect">
            <a:avLst/>
          </a:prstGeom>
          <a:noFill/>
          <a:ln>
            <a:noFill/>
          </a:ln>
        </p:spPr>
        <p:txBody>
          <a:bodyPr lIns="91425" tIns="91425" rIns="91425" bIns="91425" anchor="t" anchorCtr="0"/>
          <a:lstStyle>
            <a:lvl1pPr marL="0" marR="0" lvl="0" indent="0" algn="r" rtl="0">
              <a:spcBef>
                <a:spcPts val="400"/>
              </a:spcBef>
              <a:buClr>
                <a:srgbClr val="FFFFFF"/>
              </a:buClr>
              <a:buFont typeface="Arial"/>
              <a:buNone/>
              <a:defRPr sz="2000" b="0" i="0" u="none" strike="noStrike" cap="none">
                <a:solidFill>
                  <a:srgbClr val="FFFFFF"/>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a:solidFill>
                  <a:schemeClr val="lt1"/>
                </a:solidFill>
                <a:latin typeface="Calibri"/>
                <a:ea typeface="Calibri"/>
                <a:cs typeface="Calibri"/>
                <a:sym typeface="Calibri"/>
              </a:rPr>
              <a:t>‹#›</a:t>
            </a:fld>
            <a:endParaRPr lang="en-US" sz="1200" b="0" i="0" u="none">
              <a:solidFill>
                <a:schemeClr val="lt1"/>
              </a:solidFill>
              <a:latin typeface="Calibri"/>
              <a:ea typeface="Calibri"/>
              <a:cs typeface="Calibri"/>
              <a:sym typeface="Calibri"/>
            </a:endParaRPr>
          </a:p>
        </p:txBody>
      </p:sp>
      <p:sp>
        <p:nvSpPr>
          <p:cNvPr id="23" name="Shape 23"/>
          <p:cNvSpPr txBox="1">
            <a:spLocks noGrp="1"/>
          </p:cNvSpPr>
          <p:nvPr>
            <p:ph type="ftr" idx="11"/>
          </p:nvPr>
        </p:nvSpPr>
        <p:spPr>
          <a:xfrm rot="-5400000">
            <a:off x="7296149" y="3698874"/>
            <a:ext cx="29337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Shape 154"/>
        <p:cNvGrpSpPr/>
        <p:nvPr/>
      </p:nvGrpSpPr>
      <p:grpSpPr>
        <a:xfrm>
          <a:off x="0" y="0"/>
          <a:ext cx="0" cy="0"/>
          <a:chOff x="0" y="0"/>
          <a:chExt cx="0" cy="0"/>
        </a:xfrm>
      </p:grpSpPr>
      <p:sp>
        <p:nvSpPr>
          <p:cNvPr id="155" name="Shape 155"/>
          <p:cNvSpPr>
            <a:spLocks noGrp="1"/>
          </p:cNvSpPr>
          <p:nvPr>
            <p:ph type="pic" idx="2"/>
          </p:nvPr>
        </p:nvSpPr>
        <p:spPr>
          <a:xfrm>
            <a:off x="4341046" y="533400"/>
            <a:ext cx="3431352" cy="457514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a:spLocks noGrp="1"/>
          </p:cNvSpPr>
          <p:nvPr>
            <p:ph type="pic" idx="3"/>
          </p:nvPr>
        </p:nvSpPr>
        <p:spPr>
          <a:xfrm>
            <a:off x="685800" y="533400"/>
            <a:ext cx="3429000" cy="457200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body" idx="1"/>
          </p:nvPr>
        </p:nvSpPr>
        <p:spPr>
          <a:xfrm>
            <a:off x="685800" y="5257800"/>
            <a:ext cx="3429000" cy="1219199"/>
          </a:xfrm>
          <a:prstGeom prst="rect">
            <a:avLst/>
          </a:prstGeom>
          <a:noFill/>
          <a:ln>
            <a:noFill/>
          </a:ln>
        </p:spPr>
        <p:txBody>
          <a:bodyPr lIns="91425" tIns="91425" rIns="91425" bIns="91425" anchor="t" anchorCtr="0"/>
          <a:lstStyle>
            <a:lvl1pPr marL="0" marR="0" lvl="0" indent="0" algn="r" rtl="0">
              <a:spcBef>
                <a:spcPts val="360"/>
              </a:spcBef>
              <a:buClr>
                <a:schemeClr val="dk2"/>
              </a:buClr>
              <a:buFont typeface="Arial"/>
              <a:buNone/>
              <a:defRPr sz="18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body" idx="4"/>
          </p:nvPr>
        </p:nvSpPr>
        <p:spPr>
          <a:xfrm>
            <a:off x="4343400" y="5257800"/>
            <a:ext cx="3429000" cy="1219199"/>
          </a:xfrm>
          <a:prstGeom prst="rect">
            <a:avLst/>
          </a:prstGeom>
          <a:noFill/>
          <a:ln>
            <a:noFill/>
          </a:ln>
        </p:spPr>
        <p:txBody>
          <a:bodyPr lIns="91425" tIns="91425" rIns="91425" bIns="91425" anchor="t" anchorCtr="0"/>
          <a:lstStyle>
            <a:lvl1pPr marL="0" marR="0" lvl="0" indent="0" algn="r" rtl="0">
              <a:spcBef>
                <a:spcPts val="360"/>
              </a:spcBef>
              <a:buClr>
                <a:schemeClr val="dk2"/>
              </a:buClr>
              <a:buFont typeface="Arial"/>
              <a:buNone/>
              <a:defRPr sz="18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61" name="Shape 161"/>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Up Landscape with Captions">
    <p:spTree>
      <p:nvGrpSpPr>
        <p:cNvPr id="1" name="Shape 171"/>
        <p:cNvGrpSpPr/>
        <p:nvPr/>
      </p:nvGrpSpPr>
      <p:grpSpPr>
        <a:xfrm>
          <a:off x="0" y="0"/>
          <a:ext cx="0" cy="0"/>
          <a:chOff x="0" y="0"/>
          <a:chExt cx="0" cy="0"/>
        </a:xfrm>
      </p:grpSpPr>
      <p:sp>
        <p:nvSpPr>
          <p:cNvPr id="172" name="Shape 172"/>
          <p:cNvSpPr>
            <a:spLocks noGrp="1"/>
          </p:cNvSpPr>
          <p:nvPr>
            <p:ph type="pic" idx="2"/>
          </p:nvPr>
        </p:nvSpPr>
        <p:spPr>
          <a:xfrm>
            <a:off x="4343400" y="1085850"/>
            <a:ext cx="4038599" cy="302894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Shape 173"/>
          <p:cNvSpPr>
            <a:spLocks noGrp="1"/>
          </p:cNvSpPr>
          <p:nvPr>
            <p:ph type="pic" idx="3"/>
          </p:nvPr>
        </p:nvSpPr>
        <p:spPr>
          <a:xfrm>
            <a:off x="152400" y="1085850"/>
            <a:ext cx="4038599" cy="302894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1"/>
          </p:nvPr>
        </p:nvSpPr>
        <p:spPr>
          <a:xfrm>
            <a:off x="152400" y="4267200"/>
            <a:ext cx="4038599" cy="1066799"/>
          </a:xfrm>
          <a:prstGeom prst="rect">
            <a:avLst/>
          </a:prstGeom>
          <a:noFill/>
          <a:ln>
            <a:noFill/>
          </a:ln>
        </p:spPr>
        <p:txBody>
          <a:bodyPr lIns="91425" tIns="91425" rIns="91425" bIns="91425" anchor="t" anchorCtr="0"/>
          <a:lstStyle>
            <a:lvl1pPr marL="0" marR="0" lvl="0" indent="0" algn="r" rtl="0">
              <a:spcBef>
                <a:spcPts val="360"/>
              </a:spcBef>
              <a:buClr>
                <a:schemeClr val="dk2"/>
              </a:buClr>
              <a:buFont typeface="Arial"/>
              <a:buNone/>
              <a:defRPr sz="18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4"/>
          </p:nvPr>
        </p:nvSpPr>
        <p:spPr>
          <a:xfrm>
            <a:off x="4343400" y="4267200"/>
            <a:ext cx="4038599" cy="1066799"/>
          </a:xfrm>
          <a:prstGeom prst="rect">
            <a:avLst/>
          </a:prstGeom>
          <a:noFill/>
          <a:ln>
            <a:noFill/>
          </a:ln>
        </p:spPr>
        <p:txBody>
          <a:bodyPr lIns="91425" tIns="91425" rIns="91425" bIns="91425" anchor="t" anchorCtr="0"/>
          <a:lstStyle>
            <a:lvl1pPr marL="0" marR="0" lvl="0" indent="0" algn="r" rtl="0">
              <a:spcBef>
                <a:spcPts val="360"/>
              </a:spcBef>
              <a:buClr>
                <a:schemeClr val="dk2"/>
              </a:buClr>
              <a:buFont typeface="Arial"/>
              <a:buNone/>
              <a:defRPr sz="18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78" name="Shape 17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Up Mixed with Caption">
    <p:spTree>
      <p:nvGrpSpPr>
        <p:cNvPr id="1" name="Shape 188"/>
        <p:cNvGrpSpPr/>
        <p:nvPr/>
      </p:nvGrpSpPr>
      <p:grpSpPr>
        <a:xfrm>
          <a:off x="0" y="0"/>
          <a:ext cx="0" cy="0"/>
          <a:chOff x="0" y="0"/>
          <a:chExt cx="0" cy="0"/>
        </a:xfrm>
      </p:grpSpPr>
      <p:sp>
        <p:nvSpPr>
          <p:cNvPr id="189" name="Shape 189"/>
          <p:cNvSpPr>
            <a:spLocks noGrp="1"/>
          </p:cNvSpPr>
          <p:nvPr>
            <p:ph type="pic" idx="2"/>
          </p:nvPr>
        </p:nvSpPr>
        <p:spPr>
          <a:xfrm>
            <a:off x="4724401" y="225552"/>
            <a:ext cx="3694176" cy="2770631"/>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Shape 190"/>
          <p:cNvSpPr>
            <a:spLocks noGrp="1"/>
          </p:cNvSpPr>
          <p:nvPr>
            <p:ph type="pic" idx="3"/>
          </p:nvPr>
        </p:nvSpPr>
        <p:spPr>
          <a:xfrm>
            <a:off x="152400" y="222504"/>
            <a:ext cx="4368557" cy="5824743"/>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body" idx="1"/>
          </p:nvPr>
        </p:nvSpPr>
        <p:spPr>
          <a:xfrm>
            <a:off x="4724400" y="3124200"/>
            <a:ext cx="3694177" cy="2983987"/>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94" name="Shape 194"/>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Up Landscape with Caption">
    <p:spTree>
      <p:nvGrpSpPr>
        <p:cNvPr id="1" name="Shape 204"/>
        <p:cNvGrpSpPr/>
        <p:nvPr/>
      </p:nvGrpSpPr>
      <p:grpSpPr>
        <a:xfrm>
          <a:off x="0" y="0"/>
          <a:ext cx="0" cy="0"/>
          <a:chOff x="0" y="0"/>
          <a:chExt cx="0" cy="0"/>
        </a:xfrm>
      </p:grpSpPr>
      <p:sp>
        <p:nvSpPr>
          <p:cNvPr id="205" name="Shape 205"/>
          <p:cNvSpPr>
            <a:spLocks noGrp="1"/>
          </p:cNvSpPr>
          <p:nvPr>
            <p:ph type="pic" idx="2"/>
          </p:nvPr>
        </p:nvSpPr>
        <p:spPr>
          <a:xfrm>
            <a:off x="4343400" y="3352800"/>
            <a:ext cx="3947159" cy="296037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a:spLocks noGrp="1"/>
          </p:cNvSpPr>
          <p:nvPr>
            <p:ph type="pic" idx="3"/>
          </p:nvPr>
        </p:nvSpPr>
        <p:spPr>
          <a:xfrm>
            <a:off x="228600" y="3352800"/>
            <a:ext cx="3947159" cy="296037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7" name="Shape 207"/>
          <p:cNvSpPr>
            <a:spLocks noGrp="1"/>
          </p:cNvSpPr>
          <p:nvPr>
            <p:ph type="pic" idx="4"/>
          </p:nvPr>
        </p:nvSpPr>
        <p:spPr>
          <a:xfrm>
            <a:off x="4343400" y="228600"/>
            <a:ext cx="3947159" cy="296037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1"/>
          </p:nvPr>
        </p:nvSpPr>
        <p:spPr>
          <a:xfrm>
            <a:off x="228600" y="228600"/>
            <a:ext cx="3947159" cy="2960370"/>
          </a:xfrm>
          <a:prstGeom prst="rect">
            <a:avLst/>
          </a:prstGeom>
          <a:noFill/>
          <a:ln>
            <a:noFill/>
          </a:ln>
        </p:spPr>
        <p:txBody>
          <a:bodyPr lIns="91425" tIns="91425" rIns="91425" bIns="91425" anchor="b" anchorCtr="0"/>
          <a:lstStyle>
            <a:lvl1pPr marL="0" marR="0" lvl="0" indent="0" algn="r"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11" name="Shape 211"/>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Up Mixed">
    <p:spTree>
      <p:nvGrpSpPr>
        <p:cNvPr id="1" name="Shape 221"/>
        <p:cNvGrpSpPr/>
        <p:nvPr/>
      </p:nvGrpSpPr>
      <p:grpSpPr>
        <a:xfrm>
          <a:off x="0" y="0"/>
          <a:ext cx="0" cy="0"/>
          <a:chOff x="0" y="0"/>
          <a:chExt cx="0" cy="0"/>
        </a:xfrm>
      </p:grpSpPr>
      <p:sp>
        <p:nvSpPr>
          <p:cNvPr id="222" name="Shape 222"/>
          <p:cNvSpPr>
            <a:spLocks noGrp="1"/>
          </p:cNvSpPr>
          <p:nvPr>
            <p:ph type="pic" idx="2"/>
          </p:nvPr>
        </p:nvSpPr>
        <p:spPr>
          <a:xfrm>
            <a:off x="4648200" y="3124961"/>
            <a:ext cx="3697224" cy="2772917"/>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3" name="Shape 223"/>
          <p:cNvSpPr>
            <a:spLocks noGrp="1"/>
          </p:cNvSpPr>
          <p:nvPr>
            <p:ph type="pic" idx="3"/>
          </p:nvPr>
        </p:nvSpPr>
        <p:spPr>
          <a:xfrm>
            <a:off x="228600" y="228600"/>
            <a:ext cx="4251960" cy="566928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Shape 224"/>
          <p:cNvSpPr>
            <a:spLocks noGrp="1"/>
          </p:cNvSpPr>
          <p:nvPr>
            <p:ph type="pic" idx="4"/>
          </p:nvPr>
        </p:nvSpPr>
        <p:spPr>
          <a:xfrm>
            <a:off x="4648200" y="228600"/>
            <a:ext cx="3672839" cy="275463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27" name="Shape 227"/>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Up Portrait with Captions">
    <p:spTree>
      <p:nvGrpSpPr>
        <p:cNvPr id="1" name="Shape 237"/>
        <p:cNvGrpSpPr/>
        <p:nvPr/>
      </p:nvGrpSpPr>
      <p:grpSpPr>
        <a:xfrm>
          <a:off x="0" y="0"/>
          <a:ext cx="0" cy="0"/>
          <a:chOff x="0" y="0"/>
          <a:chExt cx="0" cy="0"/>
        </a:xfrm>
      </p:grpSpPr>
      <p:sp>
        <p:nvSpPr>
          <p:cNvPr id="238" name="Shape 238"/>
          <p:cNvSpPr>
            <a:spLocks noGrp="1"/>
          </p:cNvSpPr>
          <p:nvPr>
            <p:ph type="pic" idx="2"/>
          </p:nvPr>
        </p:nvSpPr>
        <p:spPr>
          <a:xfrm>
            <a:off x="1866900" y="228600"/>
            <a:ext cx="2286000" cy="3124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9" name="Shape 239"/>
          <p:cNvSpPr>
            <a:spLocks noGrp="1"/>
          </p:cNvSpPr>
          <p:nvPr>
            <p:ph type="pic" idx="3"/>
          </p:nvPr>
        </p:nvSpPr>
        <p:spPr>
          <a:xfrm>
            <a:off x="1866900" y="3505200"/>
            <a:ext cx="2285214" cy="3124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a:spLocks noGrp="1"/>
          </p:cNvSpPr>
          <p:nvPr>
            <p:ph type="pic" idx="4"/>
          </p:nvPr>
        </p:nvSpPr>
        <p:spPr>
          <a:xfrm>
            <a:off x="4305300" y="228600"/>
            <a:ext cx="2286000" cy="3124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Shape 241"/>
          <p:cNvSpPr>
            <a:spLocks noGrp="1"/>
          </p:cNvSpPr>
          <p:nvPr>
            <p:ph type="pic" idx="5"/>
          </p:nvPr>
        </p:nvSpPr>
        <p:spPr>
          <a:xfrm>
            <a:off x="4306085" y="3505200"/>
            <a:ext cx="2285214" cy="3124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body" idx="1"/>
          </p:nvPr>
        </p:nvSpPr>
        <p:spPr>
          <a:xfrm>
            <a:off x="152400" y="228600"/>
            <a:ext cx="1676399" cy="2743199"/>
          </a:xfrm>
          <a:prstGeom prst="rect">
            <a:avLst/>
          </a:prstGeom>
          <a:noFill/>
          <a:ln>
            <a:noFill/>
          </a:ln>
        </p:spPr>
        <p:txBody>
          <a:bodyPr lIns="91425" tIns="91425" rIns="91425" bIns="91425" anchor="t" anchorCtr="0"/>
          <a:lstStyle>
            <a:lvl1pPr marL="0" marR="0" lvl="0" indent="0" algn="r"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body" idx="6"/>
          </p:nvPr>
        </p:nvSpPr>
        <p:spPr>
          <a:xfrm>
            <a:off x="6629400" y="228600"/>
            <a:ext cx="1676399" cy="1904999"/>
          </a:xfrm>
          <a:prstGeom prst="rect">
            <a:avLst/>
          </a:prstGeom>
          <a:noFill/>
          <a:ln>
            <a:noFill/>
          </a:ln>
        </p:spPr>
        <p:txBody>
          <a:bodyPr lIns="91425" tIns="91425" rIns="91425" bIns="91425" anchor="t" anchorCtr="0"/>
          <a:lstStyle>
            <a:lvl1pPr marL="0" marR="0" lvl="0" indent="0" algn="l"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body" idx="7"/>
          </p:nvPr>
        </p:nvSpPr>
        <p:spPr>
          <a:xfrm>
            <a:off x="152400" y="4724400"/>
            <a:ext cx="1676399" cy="1904999"/>
          </a:xfrm>
          <a:prstGeom prst="rect">
            <a:avLst/>
          </a:prstGeom>
          <a:noFill/>
          <a:ln>
            <a:noFill/>
          </a:ln>
        </p:spPr>
        <p:txBody>
          <a:bodyPr lIns="91425" tIns="91425" rIns="91425" bIns="91425" anchor="b" anchorCtr="0"/>
          <a:lstStyle>
            <a:lvl1pPr marL="0" marR="0" lvl="0" indent="0" algn="r"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Shape 245"/>
          <p:cNvSpPr txBox="1">
            <a:spLocks noGrp="1"/>
          </p:cNvSpPr>
          <p:nvPr>
            <p:ph type="body" idx="8"/>
          </p:nvPr>
        </p:nvSpPr>
        <p:spPr>
          <a:xfrm>
            <a:off x="6629400" y="4724400"/>
            <a:ext cx="1676399" cy="1904999"/>
          </a:xfrm>
          <a:prstGeom prst="rect">
            <a:avLst/>
          </a:prstGeom>
          <a:noFill/>
          <a:ln>
            <a:noFill/>
          </a:ln>
        </p:spPr>
        <p:txBody>
          <a:bodyPr lIns="91425" tIns="91425" rIns="91425" bIns="91425" anchor="b" anchorCtr="0"/>
          <a:lstStyle>
            <a:lvl1pPr marL="0" marR="0" lvl="0" indent="0" algn="l"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48" name="Shape 24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Up Landscape with Captions">
    <p:spTree>
      <p:nvGrpSpPr>
        <p:cNvPr id="1" name="Shape 258"/>
        <p:cNvGrpSpPr/>
        <p:nvPr/>
      </p:nvGrpSpPr>
      <p:grpSpPr>
        <a:xfrm>
          <a:off x="0" y="0"/>
          <a:ext cx="0" cy="0"/>
          <a:chOff x="0" y="0"/>
          <a:chExt cx="0" cy="0"/>
        </a:xfrm>
      </p:grpSpPr>
      <p:sp>
        <p:nvSpPr>
          <p:cNvPr id="259" name="Shape 259"/>
          <p:cNvSpPr>
            <a:spLocks noGrp="1"/>
          </p:cNvSpPr>
          <p:nvPr>
            <p:ph type="pic" idx="2"/>
          </p:nvPr>
        </p:nvSpPr>
        <p:spPr>
          <a:xfrm>
            <a:off x="533400" y="685800"/>
            <a:ext cx="3653297" cy="2743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body" idx="1"/>
          </p:nvPr>
        </p:nvSpPr>
        <p:spPr>
          <a:xfrm>
            <a:off x="533400" y="63246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Shape 261"/>
          <p:cNvSpPr>
            <a:spLocks noGrp="1"/>
          </p:cNvSpPr>
          <p:nvPr>
            <p:ph type="pic" idx="3"/>
          </p:nvPr>
        </p:nvSpPr>
        <p:spPr>
          <a:xfrm>
            <a:off x="4267200" y="685800"/>
            <a:ext cx="3657600" cy="2743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a:spLocks noGrp="1"/>
          </p:cNvSpPr>
          <p:nvPr>
            <p:ph type="pic" idx="4"/>
          </p:nvPr>
        </p:nvSpPr>
        <p:spPr>
          <a:xfrm>
            <a:off x="533400" y="3505200"/>
            <a:ext cx="3657600" cy="2743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Shape 263"/>
          <p:cNvSpPr>
            <a:spLocks noGrp="1"/>
          </p:cNvSpPr>
          <p:nvPr>
            <p:ph type="pic" idx="5"/>
          </p:nvPr>
        </p:nvSpPr>
        <p:spPr>
          <a:xfrm>
            <a:off x="4267200" y="3505200"/>
            <a:ext cx="3657600" cy="2743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body" idx="6"/>
          </p:nvPr>
        </p:nvSpPr>
        <p:spPr>
          <a:xfrm>
            <a:off x="533400" y="3048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body" idx="7"/>
          </p:nvPr>
        </p:nvSpPr>
        <p:spPr>
          <a:xfrm>
            <a:off x="4267200" y="63246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body" idx="8"/>
          </p:nvPr>
        </p:nvSpPr>
        <p:spPr>
          <a:xfrm>
            <a:off x="4267200" y="304800"/>
            <a:ext cx="3657600" cy="304799"/>
          </a:xfrm>
          <a:prstGeom prst="rect">
            <a:avLst/>
          </a:prstGeom>
          <a:noFill/>
          <a:ln>
            <a:noFill/>
          </a:ln>
        </p:spPr>
        <p:txBody>
          <a:bodyPr lIns="91425" tIns="91425" rIns="91425" bIns="91425" anchor="t" anchorCtr="0"/>
          <a:lstStyle>
            <a:lvl1pPr marL="0" marR="0" lvl="0" indent="0" algn="l" rtl="0">
              <a:spcBef>
                <a:spcPts val="320"/>
              </a:spcBef>
              <a:buClr>
                <a:schemeClr val="dk2"/>
              </a:buClr>
              <a:buFont typeface="Arial"/>
              <a:buNone/>
              <a:defRPr sz="16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69" name="Shape 269"/>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Up Portrait with Large Caption">
    <p:spTree>
      <p:nvGrpSpPr>
        <p:cNvPr id="1" name="Shape 279"/>
        <p:cNvGrpSpPr/>
        <p:nvPr/>
      </p:nvGrpSpPr>
      <p:grpSpPr>
        <a:xfrm>
          <a:off x="0" y="0"/>
          <a:ext cx="0" cy="0"/>
          <a:chOff x="0" y="0"/>
          <a:chExt cx="0" cy="0"/>
        </a:xfrm>
      </p:grpSpPr>
      <p:sp>
        <p:nvSpPr>
          <p:cNvPr id="280" name="Shape 280"/>
          <p:cNvSpPr>
            <a:spLocks noGrp="1"/>
          </p:cNvSpPr>
          <p:nvPr>
            <p:ph type="pic" idx="2"/>
          </p:nvPr>
        </p:nvSpPr>
        <p:spPr>
          <a:xfrm>
            <a:off x="228600" y="416356"/>
            <a:ext cx="2006651" cy="2675534"/>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Shape 281"/>
          <p:cNvSpPr>
            <a:spLocks noGrp="1"/>
          </p:cNvSpPr>
          <p:nvPr>
            <p:ph type="pic" idx="3"/>
          </p:nvPr>
        </p:nvSpPr>
        <p:spPr>
          <a:xfrm>
            <a:off x="4343400" y="416356"/>
            <a:ext cx="2006651" cy="2675534"/>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2" name="Shape 282"/>
          <p:cNvSpPr>
            <a:spLocks noGrp="1"/>
          </p:cNvSpPr>
          <p:nvPr>
            <p:ph type="pic" idx="4"/>
          </p:nvPr>
        </p:nvSpPr>
        <p:spPr>
          <a:xfrm>
            <a:off x="2286000" y="416356"/>
            <a:ext cx="2006651" cy="2675534"/>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3" name="Shape 283"/>
          <p:cNvSpPr>
            <a:spLocks noGrp="1"/>
          </p:cNvSpPr>
          <p:nvPr>
            <p:ph type="pic" idx="5"/>
          </p:nvPr>
        </p:nvSpPr>
        <p:spPr>
          <a:xfrm>
            <a:off x="6400800" y="416356"/>
            <a:ext cx="2006651" cy="2675534"/>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body" idx="1"/>
          </p:nvPr>
        </p:nvSpPr>
        <p:spPr>
          <a:xfrm>
            <a:off x="228600" y="3352800"/>
            <a:ext cx="8153399" cy="3048000"/>
          </a:xfrm>
          <a:prstGeom prst="rect">
            <a:avLst/>
          </a:prstGeom>
          <a:noFill/>
          <a:ln>
            <a:noFill/>
          </a:ln>
        </p:spPr>
        <p:txBody>
          <a:bodyPr lIns="91425" tIns="91425" rIns="91425" bIns="91425" anchor="t" anchorCtr="0"/>
          <a:lstStyle>
            <a:lvl1pPr marL="0" marR="0" lvl="0" indent="0" algn="l" rtl="0">
              <a:spcBef>
                <a:spcPts val="560"/>
              </a:spcBef>
              <a:buClr>
                <a:schemeClr val="dk2"/>
              </a:buClr>
              <a:buFont typeface="Arial"/>
              <a:buNone/>
              <a:defRPr sz="28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87" name="Shape 287"/>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Up: 1 Portrait with 3 Landscape">
    <p:spTree>
      <p:nvGrpSpPr>
        <p:cNvPr id="1" name="Shape 297"/>
        <p:cNvGrpSpPr/>
        <p:nvPr/>
      </p:nvGrpSpPr>
      <p:grpSpPr>
        <a:xfrm>
          <a:off x="0" y="0"/>
          <a:ext cx="0" cy="0"/>
          <a:chOff x="0" y="0"/>
          <a:chExt cx="0" cy="0"/>
        </a:xfrm>
      </p:grpSpPr>
      <p:sp>
        <p:nvSpPr>
          <p:cNvPr id="298" name="Shape 298"/>
          <p:cNvSpPr>
            <a:spLocks noGrp="1"/>
          </p:cNvSpPr>
          <p:nvPr>
            <p:ph type="pic" idx="2"/>
          </p:nvPr>
        </p:nvSpPr>
        <p:spPr>
          <a:xfrm>
            <a:off x="343291" y="257664"/>
            <a:ext cx="4764387" cy="635252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9" name="Shape 299"/>
          <p:cNvSpPr>
            <a:spLocks noGrp="1"/>
          </p:cNvSpPr>
          <p:nvPr>
            <p:ph type="pic" idx="3"/>
          </p:nvPr>
        </p:nvSpPr>
        <p:spPr>
          <a:xfrm>
            <a:off x="5446339" y="257664"/>
            <a:ext cx="2670050" cy="2002535"/>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a:spLocks noGrp="1"/>
          </p:cNvSpPr>
          <p:nvPr>
            <p:ph type="pic" idx="4"/>
          </p:nvPr>
        </p:nvSpPr>
        <p:spPr>
          <a:xfrm>
            <a:off x="5446339" y="2432657"/>
            <a:ext cx="2670050" cy="2002535"/>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1" name="Shape 301"/>
          <p:cNvSpPr>
            <a:spLocks noGrp="1"/>
          </p:cNvSpPr>
          <p:nvPr>
            <p:ph type="pic" idx="5"/>
          </p:nvPr>
        </p:nvSpPr>
        <p:spPr>
          <a:xfrm>
            <a:off x="5446339" y="4607648"/>
            <a:ext cx="2670050" cy="2002535"/>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04" name="Shape 304"/>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Up: 2 Landscape with 3 Portrait">
    <p:spTree>
      <p:nvGrpSpPr>
        <p:cNvPr id="1" name="Shape 314"/>
        <p:cNvGrpSpPr/>
        <p:nvPr/>
      </p:nvGrpSpPr>
      <p:grpSpPr>
        <a:xfrm>
          <a:off x="0" y="0"/>
          <a:ext cx="0" cy="0"/>
          <a:chOff x="0" y="0"/>
          <a:chExt cx="0" cy="0"/>
        </a:xfrm>
      </p:grpSpPr>
      <p:sp>
        <p:nvSpPr>
          <p:cNvPr id="315" name="Shape 315"/>
          <p:cNvSpPr>
            <a:spLocks noGrp="1"/>
          </p:cNvSpPr>
          <p:nvPr>
            <p:ph type="pic" idx="2"/>
          </p:nvPr>
        </p:nvSpPr>
        <p:spPr>
          <a:xfrm>
            <a:off x="228600" y="228600"/>
            <a:ext cx="2606040" cy="347471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6" name="Shape 316"/>
          <p:cNvSpPr>
            <a:spLocks noGrp="1"/>
          </p:cNvSpPr>
          <p:nvPr>
            <p:ph type="pic" idx="3"/>
          </p:nvPr>
        </p:nvSpPr>
        <p:spPr>
          <a:xfrm>
            <a:off x="228600" y="3867150"/>
            <a:ext cx="3962399" cy="2743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7" name="Shape 317"/>
          <p:cNvSpPr>
            <a:spLocks noGrp="1"/>
          </p:cNvSpPr>
          <p:nvPr>
            <p:ph type="pic" idx="4"/>
          </p:nvPr>
        </p:nvSpPr>
        <p:spPr>
          <a:xfrm>
            <a:off x="4419600" y="3867150"/>
            <a:ext cx="3962399" cy="2743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a:spLocks noGrp="1"/>
          </p:cNvSpPr>
          <p:nvPr>
            <p:ph type="pic" idx="5"/>
          </p:nvPr>
        </p:nvSpPr>
        <p:spPr>
          <a:xfrm>
            <a:off x="3009900" y="228600"/>
            <a:ext cx="2606040" cy="347471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9" name="Shape 319"/>
          <p:cNvSpPr>
            <a:spLocks noGrp="1"/>
          </p:cNvSpPr>
          <p:nvPr>
            <p:ph type="pic" idx="6"/>
          </p:nvPr>
        </p:nvSpPr>
        <p:spPr>
          <a:xfrm>
            <a:off x="5791200" y="228600"/>
            <a:ext cx="2606040" cy="347471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21" name="Shape 321"/>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22" name="Shape 322"/>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Portrait with Caption">
    <p:spTree>
      <p:nvGrpSpPr>
        <p:cNvPr id="1" name="Shape 33"/>
        <p:cNvGrpSpPr/>
        <p:nvPr/>
      </p:nvGrpSpPr>
      <p:grpSpPr>
        <a:xfrm>
          <a:off x="0" y="0"/>
          <a:ext cx="0" cy="0"/>
          <a:chOff x="0" y="0"/>
          <a:chExt cx="0" cy="0"/>
        </a:xfrm>
      </p:grpSpPr>
      <p:sp>
        <p:nvSpPr>
          <p:cNvPr id="34" name="Shape 34"/>
          <p:cNvSpPr>
            <a:spLocks noGrp="1"/>
          </p:cNvSpPr>
          <p:nvPr>
            <p:ph type="pic" idx="2"/>
          </p:nvPr>
        </p:nvSpPr>
        <p:spPr>
          <a:xfrm>
            <a:off x="304800" y="228600"/>
            <a:ext cx="4754879" cy="6324600"/>
          </a:xfrm>
          <a:prstGeom prst="rect">
            <a:avLst/>
          </a:prstGeom>
          <a:solidFill>
            <a:schemeClr val="lt1"/>
          </a:solidFill>
          <a:ln>
            <a:noFill/>
          </a:ln>
        </p:spPr>
        <p:txBody>
          <a:bodyPr lIns="91425" tIns="91425" rIns="91425" bIns="91425" anchor="t" anchorCtr="0"/>
          <a:lstStyle>
            <a:lvl1pPr marL="0" marR="0" lvl="0" indent="1270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5105400" y="228600"/>
            <a:ext cx="3200399" cy="3809999"/>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8" name="Shape 3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quare with Caption">
    <p:spTree>
      <p:nvGrpSpPr>
        <p:cNvPr id="1" name="Shape 332"/>
        <p:cNvGrpSpPr/>
        <p:nvPr/>
      </p:nvGrpSpPr>
      <p:grpSpPr>
        <a:xfrm>
          <a:off x="0" y="0"/>
          <a:ext cx="0" cy="0"/>
          <a:chOff x="0" y="0"/>
          <a:chExt cx="0" cy="0"/>
        </a:xfrm>
      </p:grpSpPr>
      <p:sp>
        <p:nvSpPr>
          <p:cNvPr id="333" name="Shape 333"/>
          <p:cNvSpPr>
            <a:spLocks noGrp="1"/>
          </p:cNvSpPr>
          <p:nvPr>
            <p:ph type="pic" idx="2"/>
          </p:nvPr>
        </p:nvSpPr>
        <p:spPr>
          <a:xfrm>
            <a:off x="2133600" y="762000"/>
            <a:ext cx="4873334" cy="4876799"/>
          </a:xfrm>
          <a:prstGeom prst="rect">
            <a:avLst/>
          </a:prstGeom>
          <a:solidFill>
            <a:schemeClr val="lt1"/>
          </a:solidFill>
          <a:ln>
            <a:noFill/>
          </a:ln>
        </p:spPr>
        <p:txBody>
          <a:bodyPr lIns="91425" tIns="91425" rIns="91425" bIns="91425" anchor="t" anchorCtr="0"/>
          <a:lstStyle>
            <a:lvl1pPr marL="342900" marR="0" lvl="0" indent="-342900" algn="ctr"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body" idx="1"/>
          </p:nvPr>
        </p:nvSpPr>
        <p:spPr>
          <a:xfrm>
            <a:off x="2133600" y="5715000"/>
            <a:ext cx="4876799" cy="838199"/>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5" name="Shape 335"/>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36" name="Shape 336"/>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37" name="Shape 337"/>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Up Square with Caption">
    <p:spTree>
      <p:nvGrpSpPr>
        <p:cNvPr id="1" name="Shape 347"/>
        <p:cNvGrpSpPr/>
        <p:nvPr/>
      </p:nvGrpSpPr>
      <p:grpSpPr>
        <a:xfrm>
          <a:off x="0" y="0"/>
          <a:ext cx="0" cy="0"/>
          <a:chOff x="0" y="0"/>
          <a:chExt cx="0" cy="0"/>
        </a:xfrm>
      </p:grpSpPr>
      <p:sp>
        <p:nvSpPr>
          <p:cNvPr id="348" name="Shape 348"/>
          <p:cNvSpPr>
            <a:spLocks noGrp="1"/>
          </p:cNvSpPr>
          <p:nvPr>
            <p:ph type="pic" idx="2"/>
          </p:nvPr>
        </p:nvSpPr>
        <p:spPr>
          <a:xfrm>
            <a:off x="4955273" y="1371600"/>
            <a:ext cx="3198126" cy="3200399"/>
          </a:xfrm>
          <a:prstGeom prst="rect">
            <a:avLst/>
          </a:prstGeom>
          <a:solidFill>
            <a:schemeClr val="lt1"/>
          </a:solidFill>
          <a:ln>
            <a:noFill/>
          </a:ln>
        </p:spPr>
        <p:txBody>
          <a:bodyPr lIns="91425" tIns="91425" rIns="91425" bIns="91425" anchor="t" anchorCtr="0"/>
          <a:lstStyle>
            <a:lvl1pPr marL="0" marR="0" lvl="0" indent="0" algn="ctr" rtl="0">
              <a:spcBef>
                <a:spcPts val="480"/>
              </a:spcBef>
              <a:buClr>
                <a:schemeClr val="dk2"/>
              </a:buClr>
              <a:buFont typeface="Arial"/>
              <a:buNone/>
              <a:defRPr sz="24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9" name="Shape 349"/>
          <p:cNvSpPr>
            <a:spLocks noGrp="1"/>
          </p:cNvSpPr>
          <p:nvPr>
            <p:ph type="pic" idx="3"/>
          </p:nvPr>
        </p:nvSpPr>
        <p:spPr>
          <a:xfrm>
            <a:off x="1145273" y="1371600"/>
            <a:ext cx="3198126" cy="3200399"/>
          </a:xfrm>
          <a:prstGeom prst="rect">
            <a:avLst/>
          </a:prstGeom>
          <a:solidFill>
            <a:schemeClr val="lt1"/>
          </a:solidFill>
          <a:ln>
            <a:noFill/>
          </a:ln>
        </p:spPr>
        <p:txBody>
          <a:bodyPr lIns="91425" tIns="91425" rIns="91425" bIns="91425" anchor="t" anchorCtr="0"/>
          <a:lstStyle>
            <a:lvl1pPr marL="342900" marR="0" lvl="0" indent="-342900" algn="ctr"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body" idx="1"/>
          </p:nvPr>
        </p:nvSpPr>
        <p:spPr>
          <a:xfrm>
            <a:off x="4953000" y="4648200"/>
            <a:ext cx="3200399" cy="1295400"/>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body" idx="4"/>
          </p:nvPr>
        </p:nvSpPr>
        <p:spPr>
          <a:xfrm>
            <a:off x="1143000" y="4648200"/>
            <a:ext cx="3200399" cy="1295400"/>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54" name="Shape 354"/>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anorama with Caption">
    <p:spTree>
      <p:nvGrpSpPr>
        <p:cNvPr id="1" name="Shape 364"/>
        <p:cNvGrpSpPr/>
        <p:nvPr/>
      </p:nvGrpSpPr>
      <p:grpSpPr>
        <a:xfrm>
          <a:off x="0" y="0"/>
          <a:ext cx="0" cy="0"/>
          <a:chOff x="0" y="0"/>
          <a:chExt cx="0" cy="0"/>
        </a:xfrm>
      </p:grpSpPr>
      <p:sp>
        <p:nvSpPr>
          <p:cNvPr id="365" name="Shape 365"/>
          <p:cNvSpPr>
            <a:spLocks noGrp="1"/>
          </p:cNvSpPr>
          <p:nvPr>
            <p:ph type="pic" idx="2"/>
          </p:nvPr>
        </p:nvSpPr>
        <p:spPr>
          <a:xfrm>
            <a:off x="228600" y="1524000"/>
            <a:ext cx="8229600" cy="2743199"/>
          </a:xfrm>
          <a:prstGeom prst="rect">
            <a:avLst/>
          </a:prstGeom>
          <a:solidFill>
            <a:schemeClr val="lt1"/>
          </a:solidFill>
          <a:ln>
            <a:noFill/>
          </a:ln>
        </p:spPr>
        <p:txBody>
          <a:bodyPr lIns="91425" tIns="91425" rIns="91425" bIns="91425" anchor="t" anchorCtr="0"/>
          <a:lstStyle>
            <a:lvl1pPr marL="342900" marR="0" lvl="0" indent="-342900" algn="ctr"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6" name="Shape 366"/>
          <p:cNvSpPr txBox="1">
            <a:spLocks noGrp="1"/>
          </p:cNvSpPr>
          <p:nvPr>
            <p:ph type="body" idx="1"/>
          </p:nvPr>
        </p:nvSpPr>
        <p:spPr>
          <a:xfrm>
            <a:off x="228600" y="4343400"/>
            <a:ext cx="8229600" cy="1676399"/>
          </a:xfrm>
          <a:prstGeom prst="rect">
            <a:avLst/>
          </a:prstGeom>
          <a:noFill/>
          <a:ln>
            <a:noFill/>
          </a:ln>
        </p:spPr>
        <p:txBody>
          <a:bodyPr lIns="91425" tIns="91425" rIns="91425" bIns="91425" anchor="t" anchorCtr="0"/>
          <a:lstStyle>
            <a:lvl1pPr marL="0" marR="0" lvl="0" indent="0" algn="r"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68" name="Shape 368"/>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69" name="Shape 369"/>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lbum Section">
    <p:spTree>
      <p:nvGrpSpPr>
        <p:cNvPr id="1" name="Shape 50"/>
        <p:cNvGrpSpPr/>
        <p:nvPr/>
      </p:nvGrpSpPr>
      <p:grpSpPr>
        <a:xfrm>
          <a:off x="0" y="0"/>
          <a:ext cx="0" cy="0"/>
          <a:chOff x="0" y="0"/>
          <a:chExt cx="0" cy="0"/>
        </a:xfrm>
      </p:grpSpPr>
      <p:sp>
        <p:nvSpPr>
          <p:cNvPr id="51" name="Shape 51"/>
          <p:cNvSpPr>
            <a:spLocks noGrp="1"/>
          </p:cNvSpPr>
          <p:nvPr>
            <p:ph type="pic" idx="2"/>
          </p:nvPr>
        </p:nvSpPr>
        <p:spPr>
          <a:xfrm>
            <a:off x="435429" y="2146300"/>
            <a:ext cx="2362200" cy="2197100"/>
          </a:xfrm>
          <a:prstGeom prst="rect">
            <a:avLst/>
          </a:prstGeom>
          <a:solidFill>
            <a:schemeClr val="lt1"/>
          </a:solidFill>
          <a:ln>
            <a:noFill/>
          </a:ln>
        </p:spPr>
        <p:txBody>
          <a:bodyPr lIns="91425" tIns="91425" rIns="91425" bIns="91425" anchor="t" anchorCtr="0"/>
          <a:lstStyle>
            <a:lvl1pPr marL="0" marR="0" lvl="0" indent="1270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1"/>
          </p:nvPr>
        </p:nvSpPr>
        <p:spPr>
          <a:xfrm>
            <a:off x="435429" y="5791200"/>
            <a:ext cx="7086600" cy="381000"/>
          </a:xfrm>
          <a:prstGeom prst="rect">
            <a:avLst/>
          </a:prstGeom>
          <a:solidFill>
            <a:schemeClr val="accent3"/>
          </a:solidFill>
          <a:ln>
            <a:noFill/>
          </a:ln>
        </p:spPr>
        <p:txBody>
          <a:bodyPr lIns="91425" tIns="91425" rIns="91425" bIns="91425" anchor="ctr" anchorCtr="0"/>
          <a:lstStyle>
            <a:lvl1pPr marL="0" marR="0" lvl="0" indent="0" algn="l" rtl="0">
              <a:spcBef>
                <a:spcPts val="240"/>
              </a:spcBef>
              <a:buClr>
                <a:srgbClr val="FFFFFF"/>
              </a:buClr>
              <a:buFont typeface="Arial"/>
              <a:buNone/>
              <a:defRPr sz="1200" b="0" i="0" u="none" strike="noStrike" cap="none">
                <a:solidFill>
                  <a:srgbClr val="FFFFFF"/>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35429" y="4495800"/>
            <a:ext cx="7086600" cy="1295400"/>
          </a:xfrm>
          <a:prstGeom prst="rect">
            <a:avLst/>
          </a:prstGeom>
          <a:solidFill>
            <a:schemeClr val="accent6"/>
          </a:solidFill>
          <a:ln>
            <a:noFill/>
          </a:ln>
        </p:spPr>
        <p:txBody>
          <a:bodyPr lIns="91425" tIns="91425" rIns="91425" bIns="91425" anchor="ctr" anchorCtr="0"/>
          <a:lstStyle>
            <a:lvl1pPr marL="0" marR="0" lvl="0" indent="0" algn="l" rtl="0">
              <a:spcBef>
                <a:spcPts val="640"/>
              </a:spcBef>
              <a:buClr>
                <a:srgbClr val="FFFFFF"/>
              </a:buClr>
              <a:buFont typeface="Arial"/>
              <a:buNone/>
              <a:defRPr sz="3200" b="0" i="0" u="none" strike="noStrike" cap="none">
                <a:solidFill>
                  <a:srgbClr val="FFFFFF"/>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a:spLocks noGrp="1"/>
          </p:cNvSpPr>
          <p:nvPr>
            <p:ph type="pic" idx="4"/>
          </p:nvPr>
        </p:nvSpPr>
        <p:spPr>
          <a:xfrm>
            <a:off x="2950028" y="2133600"/>
            <a:ext cx="2209799" cy="2209799"/>
          </a:xfrm>
          <a:prstGeom prst="rect">
            <a:avLst/>
          </a:prstGeom>
          <a:solidFill>
            <a:schemeClr val="lt1"/>
          </a:solidFill>
          <a:ln>
            <a:noFill/>
          </a:ln>
        </p:spPr>
        <p:txBody>
          <a:bodyPr lIns="91425" tIns="91425" rIns="91425" bIns="91425" anchor="t" anchorCtr="0"/>
          <a:lstStyle>
            <a:lvl1pPr marL="0" marR="0" lvl="0" indent="0" algn="ctr"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Shape 55"/>
          <p:cNvSpPr>
            <a:spLocks noGrp="1"/>
          </p:cNvSpPr>
          <p:nvPr>
            <p:ph type="pic" idx="5"/>
          </p:nvPr>
        </p:nvSpPr>
        <p:spPr>
          <a:xfrm>
            <a:off x="5312228" y="2133600"/>
            <a:ext cx="2209799" cy="2209799"/>
          </a:xfrm>
          <a:prstGeom prst="rect">
            <a:avLst/>
          </a:prstGeom>
          <a:solidFill>
            <a:schemeClr val="lt1"/>
          </a:solidFill>
          <a:ln>
            <a:noFill/>
          </a:ln>
        </p:spPr>
        <p:txBody>
          <a:bodyPr lIns="91425" tIns="91425" rIns="91425" bIns="91425" anchor="t" anchorCtr="0"/>
          <a:lstStyle>
            <a:lvl1pPr marL="0" marR="0" lvl="0" indent="0" algn="ctr"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58" name="Shape 5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Shape 69"/>
        <p:cNvGrpSpPr/>
        <p:nvPr/>
      </p:nvGrpSpPr>
      <p:grpSpPr>
        <a:xfrm>
          <a:off x="0" y="0"/>
          <a:ext cx="0" cy="0"/>
          <a:chOff x="0" y="0"/>
          <a:chExt cx="0" cy="0"/>
        </a:xfrm>
      </p:grpSpPr>
      <p:sp>
        <p:nvSpPr>
          <p:cNvPr id="70" name="Shape 70"/>
          <p:cNvSpPr>
            <a:spLocks noGrp="1"/>
          </p:cNvSpPr>
          <p:nvPr>
            <p:ph type="pic" idx="2"/>
          </p:nvPr>
        </p:nvSpPr>
        <p:spPr>
          <a:xfrm>
            <a:off x="228600" y="533400"/>
            <a:ext cx="2590800" cy="34543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a:spLocks noGrp="1"/>
          </p:cNvSpPr>
          <p:nvPr>
            <p:ph type="pic" idx="3"/>
          </p:nvPr>
        </p:nvSpPr>
        <p:spPr>
          <a:xfrm>
            <a:off x="3048000" y="533400"/>
            <a:ext cx="2590800" cy="34543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a:spLocks noGrp="1"/>
          </p:cNvSpPr>
          <p:nvPr>
            <p:ph type="pic" idx="4"/>
          </p:nvPr>
        </p:nvSpPr>
        <p:spPr>
          <a:xfrm>
            <a:off x="5867400" y="533400"/>
            <a:ext cx="2590800" cy="34543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228600" y="4343400"/>
            <a:ext cx="2590800" cy="1676399"/>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5"/>
          </p:nvPr>
        </p:nvSpPr>
        <p:spPr>
          <a:xfrm>
            <a:off x="3048000" y="4343400"/>
            <a:ext cx="2590800" cy="1676399"/>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6"/>
          </p:nvPr>
        </p:nvSpPr>
        <p:spPr>
          <a:xfrm>
            <a:off x="5867400" y="4343400"/>
            <a:ext cx="2590800" cy="1676399"/>
          </a:xfrm>
          <a:prstGeom prst="rect">
            <a:avLst/>
          </a:prstGeom>
          <a:noFill/>
          <a:ln>
            <a:noFill/>
          </a:ln>
        </p:spPr>
        <p:txBody>
          <a:bodyPr lIns="91425" tIns="91425" rIns="91425" bIns="91425" anchor="t" anchorCtr="0"/>
          <a:lstStyle>
            <a:lvl1pPr marL="0" marR="0" lvl="0" indent="0" algn="l" rtl="0">
              <a:spcBef>
                <a:spcPts val="400"/>
              </a:spcBef>
              <a:buClr>
                <a:schemeClr val="dk2"/>
              </a:buClr>
              <a:buFont typeface="Arial"/>
              <a:buNone/>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78" name="Shape 7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Shape 88"/>
        <p:cNvGrpSpPr/>
        <p:nvPr/>
      </p:nvGrpSpPr>
      <p:grpSpPr>
        <a:xfrm>
          <a:off x="0" y="0"/>
          <a:ext cx="0" cy="0"/>
          <a:chOff x="0" y="0"/>
          <a:chExt cx="0" cy="0"/>
        </a:xfrm>
      </p:grpSpPr>
      <p:sp>
        <p:nvSpPr>
          <p:cNvPr id="89" name="Shape 89"/>
          <p:cNvSpPr>
            <a:spLocks noGrp="1"/>
          </p:cNvSpPr>
          <p:nvPr>
            <p:ph type="pic" idx="2"/>
          </p:nvPr>
        </p:nvSpPr>
        <p:spPr>
          <a:xfrm>
            <a:off x="228600" y="3429000"/>
            <a:ext cx="2070153" cy="3124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a:spLocks noGrp="1"/>
          </p:cNvSpPr>
          <p:nvPr>
            <p:ph type="pic" idx="3"/>
          </p:nvPr>
        </p:nvSpPr>
        <p:spPr>
          <a:xfrm>
            <a:off x="2438400" y="228600"/>
            <a:ext cx="5562600" cy="417195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a:spLocks noGrp="1"/>
          </p:cNvSpPr>
          <p:nvPr>
            <p:ph type="pic" idx="4"/>
          </p:nvPr>
        </p:nvSpPr>
        <p:spPr>
          <a:xfrm>
            <a:off x="228600" y="228600"/>
            <a:ext cx="2070153" cy="3124199"/>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a:spLocks noGrp="1"/>
          </p:cNvSpPr>
          <p:nvPr>
            <p:ph type="pic" idx="5"/>
          </p:nvPr>
        </p:nvSpPr>
        <p:spPr>
          <a:xfrm>
            <a:off x="5257800" y="4495800"/>
            <a:ext cx="2743199" cy="205740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a:spLocks noGrp="1"/>
          </p:cNvSpPr>
          <p:nvPr>
            <p:ph type="pic" idx="6"/>
          </p:nvPr>
        </p:nvSpPr>
        <p:spPr>
          <a:xfrm>
            <a:off x="2438400" y="4495800"/>
            <a:ext cx="2743199" cy="2057400"/>
          </a:xfrm>
          <a:prstGeom prst="rect">
            <a:avLst/>
          </a:prstGeom>
          <a:solidFill>
            <a:schemeClr val="lt1"/>
          </a:solidFill>
          <a:ln>
            <a:noFill/>
          </a:ln>
        </p:spPr>
        <p:txBody>
          <a:bodyPr lIns="91425" tIns="91425" rIns="91425" bIns="91425" anchor="t" anchorCtr="0"/>
          <a:lstStyle>
            <a:lvl1pPr marL="342900" marR="0" lvl="0" indent="-2159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96" name="Shape 96"/>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6"/>
        <p:cNvGrpSpPr/>
        <p:nvPr/>
      </p:nvGrpSpPr>
      <p:grpSpPr>
        <a:xfrm>
          <a:off x="0" y="0"/>
          <a:ext cx="0" cy="0"/>
          <a:chOff x="0" y="0"/>
          <a:chExt cx="0" cy="0"/>
        </a:xfrm>
      </p:grpSpPr>
      <p:sp>
        <p:nvSpPr>
          <p:cNvPr id="107" name="Shape 107"/>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a:solidFill>
                  <a:schemeClr val="lt1"/>
                </a:solidFill>
                <a:latin typeface="Calibri"/>
                <a:ea typeface="Calibri"/>
                <a:cs typeface="Calibri"/>
                <a:sym typeface="Calibri"/>
              </a:rPr>
              <a:t>‹#›</a:t>
            </a:fld>
            <a:endParaRPr lang="en-US" sz="1200" b="0" i="0" u="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2" name="Shape 112"/>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a:solidFill>
                  <a:schemeClr val="lt1"/>
                </a:solidFill>
                <a:latin typeface="Calibri"/>
                <a:ea typeface="Calibri"/>
                <a:cs typeface="Calibri"/>
                <a:sym typeface="Calibri"/>
              </a:rPr>
              <a:t>‹#›</a:t>
            </a:fld>
            <a:endParaRPr lang="en-US" sz="1200" b="0" i="0" u="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ndscape with Caption">
    <p:spTree>
      <p:nvGrpSpPr>
        <p:cNvPr id="1" name="Shape 125"/>
        <p:cNvGrpSpPr/>
        <p:nvPr/>
      </p:nvGrpSpPr>
      <p:grpSpPr>
        <a:xfrm>
          <a:off x="0" y="0"/>
          <a:ext cx="0" cy="0"/>
          <a:chOff x="0" y="0"/>
          <a:chExt cx="0" cy="0"/>
        </a:xfrm>
      </p:grpSpPr>
      <p:sp>
        <p:nvSpPr>
          <p:cNvPr id="126" name="Shape 126"/>
          <p:cNvSpPr>
            <a:spLocks noGrp="1"/>
          </p:cNvSpPr>
          <p:nvPr>
            <p:ph type="pic" idx="2"/>
          </p:nvPr>
        </p:nvSpPr>
        <p:spPr>
          <a:xfrm>
            <a:off x="533400" y="218389"/>
            <a:ext cx="7467600" cy="5600699"/>
          </a:xfrm>
          <a:prstGeom prst="rect">
            <a:avLst/>
          </a:prstGeom>
          <a:solidFill>
            <a:schemeClr val="lt1"/>
          </a:solidFill>
          <a:ln>
            <a:noFill/>
          </a:ln>
        </p:spPr>
        <p:txBody>
          <a:bodyPr lIns="91425" tIns="91425" rIns="91425" bIns="91425" anchor="t" anchorCtr="0"/>
          <a:lstStyle>
            <a:lvl1pPr marL="0" marR="0" lvl="0" indent="127000" algn="ctr"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1"/>
          </p:nvPr>
        </p:nvSpPr>
        <p:spPr>
          <a:xfrm>
            <a:off x="533400" y="5943600"/>
            <a:ext cx="7467600" cy="762000"/>
          </a:xfrm>
          <a:prstGeom prst="rect">
            <a:avLst/>
          </a:prstGeom>
          <a:noFill/>
          <a:ln>
            <a:noFill/>
          </a:ln>
        </p:spPr>
        <p:txBody>
          <a:bodyPr lIns="91425" tIns="91425" rIns="91425" bIns="91425" anchor="t" anchorCtr="0"/>
          <a:lstStyle>
            <a:lvl1pPr marL="0" marR="0" lvl="0" indent="0" algn="r" rtl="0">
              <a:spcBef>
                <a:spcPts val="480"/>
              </a:spcBef>
              <a:buClr>
                <a:schemeClr val="dk2"/>
              </a:buClr>
              <a:buFont typeface="Arial"/>
              <a:buNone/>
              <a:defRPr sz="24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30" name="Shape 130"/>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ndscape Fullscreen">
    <p:spTree>
      <p:nvGrpSpPr>
        <p:cNvPr id="1" name="Shape 140"/>
        <p:cNvGrpSpPr/>
        <p:nvPr/>
      </p:nvGrpSpPr>
      <p:grpSpPr>
        <a:xfrm>
          <a:off x="0" y="0"/>
          <a:ext cx="0" cy="0"/>
          <a:chOff x="0" y="0"/>
          <a:chExt cx="0" cy="0"/>
        </a:xfrm>
      </p:grpSpPr>
      <p:sp>
        <p:nvSpPr>
          <p:cNvPr id="141" name="Shape 141"/>
          <p:cNvSpPr>
            <a:spLocks noGrp="1"/>
          </p:cNvSpPr>
          <p:nvPr>
            <p:ph type="pic" idx="2"/>
          </p:nvPr>
        </p:nvSpPr>
        <p:spPr>
          <a:xfrm>
            <a:off x="0" y="0"/>
            <a:ext cx="9144000" cy="6858000"/>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44" name="Shape 144"/>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txBox="1"/>
          <p:nvPr/>
        </p:nvSpPr>
        <p:spPr>
          <a:xfrm>
            <a:off x="7162800" y="136525"/>
            <a:ext cx="228600" cy="5257799"/>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Shape 11"/>
          <p:cNvSpPr txBox="1"/>
          <p:nvPr/>
        </p:nvSpPr>
        <p:spPr>
          <a:xfrm>
            <a:off x="7467600" y="133350"/>
            <a:ext cx="1447800" cy="5257799"/>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Shape 12"/>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a:solidFill>
                  <a:schemeClr val="lt1"/>
                </a:solidFill>
                <a:latin typeface="Calibri"/>
                <a:ea typeface="Calibri"/>
                <a:cs typeface="Calibri"/>
                <a:sym typeface="Calibri"/>
              </a:rPr>
              <a:t>‹#›</a:t>
            </a:fld>
            <a:endParaRPr lang="en-US" sz="1200" b="0" i="0" u="none">
              <a:solidFill>
                <a:schemeClr val="lt1"/>
              </a:solidFill>
              <a:latin typeface="Calibri"/>
              <a:ea typeface="Calibri"/>
              <a:cs typeface="Calibri"/>
              <a:sym typeface="Calibri"/>
            </a:endParaRPr>
          </a:p>
        </p:txBody>
      </p:sp>
      <p:sp>
        <p:nvSpPr>
          <p:cNvPr id="16" name="Shape 16"/>
          <p:cNvSpPr txBox="1">
            <a:spLocks noGrp="1"/>
          </p:cNvSpPr>
          <p:nvPr>
            <p:ph type="ftr" idx="11"/>
          </p:nvPr>
        </p:nvSpPr>
        <p:spPr>
          <a:xfrm rot="-5400000">
            <a:off x="7296149" y="3698874"/>
            <a:ext cx="29337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2"/>
        <p:cNvGrpSpPr/>
        <p:nvPr/>
      </p:nvGrpSpPr>
      <p:grpSpPr>
        <a:xfrm>
          <a:off x="0" y="0"/>
          <a:ext cx="0" cy="0"/>
          <a:chOff x="0" y="0"/>
          <a:chExt cx="0" cy="0"/>
        </a:xfrm>
      </p:grpSpPr>
      <p:sp>
        <p:nvSpPr>
          <p:cNvPr id="163" name="Shape 163"/>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4" name="Shape 164"/>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5" name="Shape 165"/>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 name="Shape 166"/>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70" name="Shape 170"/>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9"/>
        <p:cNvGrpSpPr/>
        <p:nvPr/>
      </p:nvGrpSpPr>
      <p:grpSpPr>
        <a:xfrm>
          <a:off x="0" y="0"/>
          <a:ext cx="0" cy="0"/>
          <a:chOff x="0" y="0"/>
          <a:chExt cx="0" cy="0"/>
        </a:xfrm>
      </p:grpSpPr>
      <p:sp>
        <p:nvSpPr>
          <p:cNvPr id="180" name="Shape 180"/>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1" name="Shape 181"/>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2" name="Shape 182"/>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3" name="Shape 183"/>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4" name="Shape 184"/>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87" name="Shape 187"/>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5"/>
        <p:cNvGrpSpPr/>
        <p:nvPr/>
      </p:nvGrpSpPr>
      <p:grpSpPr>
        <a:xfrm>
          <a:off x="0" y="0"/>
          <a:ext cx="0" cy="0"/>
          <a:chOff x="0" y="0"/>
          <a:chExt cx="0" cy="0"/>
        </a:xfrm>
      </p:grpSpPr>
      <p:sp>
        <p:nvSpPr>
          <p:cNvPr id="196" name="Shape 196"/>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7" name="Shape 197"/>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8" name="Shape 198"/>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9" name="Shape 199"/>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03" name="Shape 203"/>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2"/>
        <p:cNvGrpSpPr/>
        <p:nvPr/>
      </p:nvGrpSpPr>
      <p:grpSpPr>
        <a:xfrm>
          <a:off x="0" y="0"/>
          <a:ext cx="0" cy="0"/>
          <a:chOff x="0" y="0"/>
          <a:chExt cx="0" cy="0"/>
        </a:xfrm>
      </p:grpSpPr>
      <p:sp>
        <p:nvSpPr>
          <p:cNvPr id="213" name="Shape 213"/>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4" name="Shape 214"/>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5" name="Shape 215"/>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6" name="Shape 216"/>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7" name="Shape 217"/>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20" name="Shape 220"/>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8"/>
        <p:cNvGrpSpPr/>
        <p:nvPr/>
      </p:nvGrpSpPr>
      <p:grpSpPr>
        <a:xfrm>
          <a:off x="0" y="0"/>
          <a:ext cx="0" cy="0"/>
          <a:chOff x="0" y="0"/>
          <a:chExt cx="0" cy="0"/>
        </a:xfrm>
      </p:grpSpPr>
      <p:sp>
        <p:nvSpPr>
          <p:cNvPr id="229" name="Shape 229"/>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0" name="Shape 230"/>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1" name="Shape 231"/>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2" name="Shape 232"/>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3" name="Shape 233"/>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36" name="Shape 236"/>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9"/>
        <p:cNvGrpSpPr/>
        <p:nvPr/>
      </p:nvGrpSpPr>
      <p:grpSpPr>
        <a:xfrm>
          <a:off x="0" y="0"/>
          <a:ext cx="0" cy="0"/>
          <a:chOff x="0" y="0"/>
          <a:chExt cx="0" cy="0"/>
        </a:xfrm>
      </p:grpSpPr>
      <p:sp>
        <p:nvSpPr>
          <p:cNvPr id="250" name="Shape 250"/>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1" name="Shape 251"/>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2" name="Shape 252"/>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3" name="Shape 253"/>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57" name="Shape 257"/>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0"/>
        <p:cNvGrpSpPr/>
        <p:nvPr/>
      </p:nvGrpSpPr>
      <p:grpSpPr>
        <a:xfrm>
          <a:off x="0" y="0"/>
          <a:ext cx="0" cy="0"/>
          <a:chOff x="0" y="0"/>
          <a:chExt cx="0" cy="0"/>
        </a:xfrm>
      </p:grpSpPr>
      <p:sp>
        <p:nvSpPr>
          <p:cNvPr id="271" name="Shape 271"/>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2" name="Shape 272"/>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3" name="Shape 273"/>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4" name="Shape 274"/>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5" name="Shape 275"/>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78" name="Shape 27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8"/>
        <p:cNvGrpSpPr/>
        <p:nvPr/>
      </p:nvGrpSpPr>
      <p:grpSpPr>
        <a:xfrm>
          <a:off x="0" y="0"/>
          <a:ext cx="0" cy="0"/>
          <a:chOff x="0" y="0"/>
          <a:chExt cx="0" cy="0"/>
        </a:xfrm>
      </p:grpSpPr>
      <p:sp>
        <p:nvSpPr>
          <p:cNvPr id="289" name="Shape 289"/>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0" name="Shape 290"/>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1" name="Shape 291"/>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2" name="Shape 292"/>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296" name="Shape 296"/>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5"/>
        <p:cNvGrpSpPr/>
        <p:nvPr/>
      </p:nvGrpSpPr>
      <p:grpSpPr>
        <a:xfrm>
          <a:off x="0" y="0"/>
          <a:ext cx="0" cy="0"/>
          <a:chOff x="0" y="0"/>
          <a:chExt cx="0" cy="0"/>
        </a:xfrm>
      </p:grpSpPr>
      <p:sp>
        <p:nvSpPr>
          <p:cNvPr id="306" name="Shape 306"/>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7" name="Shape 307"/>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8" name="Shape 308"/>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9" name="Shape 309"/>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0" name="Shape 310"/>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13" name="Shape 313"/>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3"/>
        <p:cNvGrpSpPr/>
        <p:nvPr/>
      </p:nvGrpSpPr>
      <p:grpSpPr>
        <a:xfrm>
          <a:off x="0" y="0"/>
          <a:ext cx="0" cy="0"/>
          <a:chOff x="0" y="0"/>
          <a:chExt cx="0" cy="0"/>
        </a:xfrm>
      </p:grpSpPr>
      <p:sp>
        <p:nvSpPr>
          <p:cNvPr id="324" name="Shape 324"/>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5" name="Shape 325"/>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6" name="Shape 326"/>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7" name="Shape 327"/>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8" name="Shape 328"/>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30" name="Shape 330"/>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31" name="Shape 331"/>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
        <p:cNvGrpSpPr/>
        <p:nvPr/>
      </p:nvGrpSpPr>
      <p:grpSpPr>
        <a:xfrm>
          <a:off x="0" y="0"/>
          <a:ext cx="0" cy="0"/>
          <a:chOff x="0" y="0"/>
          <a:chExt cx="0" cy="0"/>
        </a:xfrm>
      </p:grpSpPr>
      <p:sp>
        <p:nvSpPr>
          <p:cNvPr id="25" name="Shape 25"/>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 name="Shape 26"/>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 name="Shape 27"/>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 name="Shape 28"/>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2" name="Shape 32"/>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8"/>
        <p:cNvGrpSpPr/>
        <p:nvPr/>
      </p:nvGrpSpPr>
      <p:grpSpPr>
        <a:xfrm>
          <a:off x="0" y="0"/>
          <a:ext cx="0" cy="0"/>
          <a:chOff x="0" y="0"/>
          <a:chExt cx="0" cy="0"/>
        </a:xfrm>
      </p:grpSpPr>
      <p:sp>
        <p:nvSpPr>
          <p:cNvPr id="339" name="Shape 339"/>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0" name="Shape 340"/>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1" name="Shape 341"/>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2" name="Shape 342"/>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3" name="Shape 343"/>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Shape 344"/>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45" name="Shape 345"/>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46" name="Shape 346"/>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55"/>
        <p:cNvGrpSpPr/>
        <p:nvPr/>
      </p:nvGrpSpPr>
      <p:grpSpPr>
        <a:xfrm>
          <a:off x="0" y="0"/>
          <a:ext cx="0" cy="0"/>
          <a:chOff x="0" y="0"/>
          <a:chExt cx="0" cy="0"/>
        </a:xfrm>
      </p:grpSpPr>
      <p:sp>
        <p:nvSpPr>
          <p:cNvPr id="356" name="Shape 356"/>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7" name="Shape 357"/>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8" name="Shape 358"/>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9" name="Shape 359"/>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0" name="Shape 360"/>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1" name="Shape 361"/>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62" name="Shape 362"/>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363" name="Shape 363"/>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9"/>
        <p:cNvGrpSpPr/>
        <p:nvPr/>
      </p:nvGrpSpPr>
      <p:grpSpPr>
        <a:xfrm>
          <a:off x="0" y="0"/>
          <a:ext cx="0" cy="0"/>
          <a:chOff x="0" y="0"/>
          <a:chExt cx="0" cy="0"/>
        </a:xfrm>
      </p:grpSpPr>
      <p:sp>
        <p:nvSpPr>
          <p:cNvPr id="40" name="Shape 40"/>
          <p:cNvSpPr txBox="1"/>
          <p:nvPr/>
        </p:nvSpPr>
        <p:spPr>
          <a:xfrm rot="-5400000">
            <a:off x="5315742" y="3269455"/>
            <a:ext cx="6858000" cy="319087"/>
          </a:xfrm>
          <a:prstGeom prst="rect">
            <a:avLst/>
          </a:prstGeom>
          <a:solidFill>
            <a:srgbClr val="4BACC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1" name="Shape 41"/>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 name="Shape 42"/>
          <p:cNvSpPr txBox="1"/>
          <p:nvPr/>
        </p:nvSpPr>
        <p:spPr>
          <a:xfrm>
            <a:off x="8896350" y="0"/>
            <a:ext cx="76199" cy="6858000"/>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3" name="Shape 43"/>
          <p:cNvSpPr txBox="1"/>
          <p:nvPr/>
        </p:nvSpPr>
        <p:spPr>
          <a:xfrm flipH="1">
            <a:off x="434974" y="6172200"/>
            <a:ext cx="7086600" cy="685799"/>
          </a:xfrm>
          <a:prstGeom prst="rect">
            <a:avLst/>
          </a:prstGeom>
          <a:solidFill>
            <a:srgbClr val="4BACC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4" name="Shape 44"/>
          <p:cNvSpPr txBox="1"/>
          <p:nvPr/>
        </p:nvSpPr>
        <p:spPr>
          <a:xfrm>
            <a:off x="434975" y="0"/>
            <a:ext cx="7086600" cy="1981199"/>
          </a:xfrm>
          <a:prstGeom prst="rect">
            <a:avLst/>
          </a:prstGeom>
          <a:solidFill>
            <a:srgbClr val="4BACC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5" name="Shape 45"/>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49" name="Shape 49"/>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9"/>
        <p:cNvGrpSpPr/>
        <p:nvPr/>
      </p:nvGrpSpPr>
      <p:grpSpPr>
        <a:xfrm>
          <a:off x="0" y="0"/>
          <a:ext cx="0" cy="0"/>
          <a:chOff x="0" y="0"/>
          <a:chExt cx="0" cy="0"/>
        </a:xfrm>
      </p:grpSpPr>
      <p:sp>
        <p:nvSpPr>
          <p:cNvPr id="60" name="Shape 60"/>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1" name="Shape 61"/>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2" name="Shape 62"/>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3" name="Shape 63"/>
          <p:cNvSpPr txBox="1"/>
          <p:nvPr/>
        </p:nvSpPr>
        <p:spPr>
          <a:xfrm>
            <a:off x="889000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4" name="Shape 64"/>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68" name="Shape 68"/>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9"/>
        <p:cNvGrpSpPr/>
        <p:nvPr/>
      </p:nvGrpSpPr>
      <p:grpSpPr>
        <a:xfrm>
          <a:off x="0" y="0"/>
          <a:ext cx="0" cy="0"/>
          <a:chOff x="0" y="0"/>
          <a:chExt cx="0" cy="0"/>
        </a:xfrm>
      </p:grpSpPr>
      <p:sp>
        <p:nvSpPr>
          <p:cNvPr id="80" name="Shape 80"/>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1" name="Shape 81"/>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2" name="Shape 82"/>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3" name="Shape 83"/>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87" name="Shape 87"/>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7"/>
        <p:cNvGrpSpPr/>
        <p:nvPr/>
      </p:nvGrpSpPr>
      <p:grpSpPr>
        <a:xfrm>
          <a:off x="0" y="0"/>
          <a:ext cx="0" cy="0"/>
          <a:chOff x="0" y="0"/>
          <a:chExt cx="0" cy="0"/>
        </a:xfrm>
      </p:grpSpPr>
      <p:sp>
        <p:nvSpPr>
          <p:cNvPr id="98" name="Shape 98"/>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9" name="Shape 99"/>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0" name="Shape 100"/>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a:solidFill>
                  <a:schemeClr val="lt1"/>
                </a:solidFill>
                <a:latin typeface="Calibri"/>
                <a:ea typeface="Calibri"/>
                <a:cs typeface="Calibri"/>
                <a:sym typeface="Calibri"/>
              </a:rPr>
              <a:t>‹#›</a:t>
            </a:fld>
            <a:endParaRPr lang="en-US" sz="1200" b="0" i="0" u="none">
              <a:solidFill>
                <a:schemeClr val="lt1"/>
              </a:solidFill>
              <a:latin typeface="Calibri"/>
              <a:ea typeface="Calibri"/>
              <a:cs typeface="Calibri"/>
              <a:sym typeface="Calibri"/>
            </a:endParaRPr>
          </a:p>
        </p:txBody>
      </p:sp>
      <p:sp>
        <p:nvSpPr>
          <p:cNvPr id="105" name="Shape 105"/>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6"/>
        <p:cNvGrpSpPr/>
        <p:nvPr/>
      </p:nvGrpSpPr>
      <p:grpSpPr>
        <a:xfrm>
          <a:off x="0" y="0"/>
          <a:ext cx="0" cy="0"/>
          <a:chOff x="0" y="0"/>
          <a:chExt cx="0" cy="0"/>
        </a:xfrm>
      </p:grpSpPr>
      <p:sp>
        <p:nvSpPr>
          <p:cNvPr id="117" name="Shape 117"/>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8" name="Shape 118"/>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9" name="Shape 119"/>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0" name="Shape 120"/>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1" name="Shape 121"/>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24" name="Shape 124"/>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1"/>
        <p:cNvGrpSpPr/>
        <p:nvPr/>
      </p:nvGrpSpPr>
      <p:grpSpPr>
        <a:xfrm>
          <a:off x="0" y="0"/>
          <a:ext cx="0" cy="0"/>
          <a:chOff x="0" y="0"/>
          <a:chExt cx="0" cy="0"/>
        </a:xfrm>
      </p:grpSpPr>
      <p:sp>
        <p:nvSpPr>
          <p:cNvPr id="132" name="Shape 132"/>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3" name="Shape 133"/>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4" name="Shape 134"/>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5" name="Shape 135"/>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6" name="Shape 136"/>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39" name="Shape 139"/>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5"/>
        <p:cNvGrpSpPr/>
        <p:nvPr/>
      </p:nvGrpSpPr>
      <p:grpSpPr>
        <a:xfrm>
          <a:off x="0" y="0"/>
          <a:ext cx="0" cy="0"/>
          <a:chOff x="0" y="0"/>
          <a:chExt cx="0" cy="0"/>
        </a:xfrm>
      </p:grpSpPr>
      <p:sp>
        <p:nvSpPr>
          <p:cNvPr id="146" name="Shape 146"/>
          <p:cNvSpPr txBox="1"/>
          <p:nvPr/>
        </p:nvSpPr>
        <p:spPr>
          <a:xfrm rot="-5400000">
            <a:off x="5315742" y="3269455"/>
            <a:ext cx="6858000" cy="319087"/>
          </a:xfrm>
          <a:prstGeom prst="rect">
            <a:avLst/>
          </a:prstGeom>
          <a:solidFill>
            <a:srgbClr val="F79646"/>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7" name="Shape 147"/>
          <p:cNvSpPr txBox="1"/>
          <p:nvPr/>
        </p:nvSpPr>
        <p:spPr>
          <a:xfrm rot="-5400000">
            <a:off x="5628480" y="3342480"/>
            <a:ext cx="6858000" cy="173037"/>
          </a:xfrm>
          <a:prstGeom prst="rect">
            <a:avLst/>
          </a:prstGeom>
          <a:solidFill>
            <a:srgbClr val="9BBB59"/>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8" name="Shape 148"/>
          <p:cNvSpPr txBox="1"/>
          <p:nvPr/>
        </p:nvSpPr>
        <p:spPr>
          <a:xfrm>
            <a:off x="8896350" y="0"/>
            <a:ext cx="76199" cy="685800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9" name="Shape 149"/>
          <p:cNvSpPr txBox="1">
            <a:spLocks noGrp="1"/>
          </p:cNvSpPr>
          <p:nvPr>
            <p:ph type="title"/>
          </p:nvPr>
        </p:nvSpPr>
        <p:spPr>
          <a:xfrm>
            <a:off x="457200" y="274637"/>
            <a:ext cx="7848599" cy="1143000"/>
          </a:xfrm>
          <a:prstGeom prst="rect">
            <a:avLst/>
          </a:prstGeom>
          <a:noFill/>
          <a:ln>
            <a:noFill/>
          </a:ln>
        </p:spPr>
        <p:txBody>
          <a:bodyPr lIns="91425" tIns="91425" rIns="91425" bIns="91425" anchor="ctr" anchorCtr="0"/>
          <a:lstStyle>
            <a:lvl1pPr marL="0" marR="0" lvl="0" indent="0" algn="ctr"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0" name="Shape 150"/>
          <p:cNvSpPr txBox="1">
            <a:spLocks noGrp="1"/>
          </p:cNvSpPr>
          <p:nvPr>
            <p:ph type="body" idx="1"/>
          </p:nvPr>
        </p:nvSpPr>
        <p:spPr>
          <a:xfrm>
            <a:off x="457200" y="1600200"/>
            <a:ext cx="7848599" cy="4525961"/>
          </a:xfrm>
          <a:prstGeom prst="rect">
            <a:avLst/>
          </a:prstGeom>
          <a:noFill/>
          <a:ln>
            <a:noFill/>
          </a:ln>
        </p:spPr>
        <p:txBody>
          <a:bodyPr lIns="91425" tIns="91425" rIns="91425" bIns="91425" anchor="t" anchorCtr="0"/>
          <a:lstStyle>
            <a:lvl1pPr marL="342900" marR="0" lvl="0" indent="-139700" algn="l" rtl="0">
              <a:spcBef>
                <a:spcPts val="640"/>
              </a:spcBef>
              <a:buClr>
                <a:schemeClr val="dk2"/>
              </a:buClr>
              <a:buSzPct val="100000"/>
              <a:buFont typeface="Arial"/>
              <a:buChar char="•"/>
              <a:defRPr sz="3200" b="0" i="0" u="none" strike="noStrike" cap="none">
                <a:solidFill>
                  <a:schemeClr val="dk2"/>
                </a:solidFill>
                <a:latin typeface="Calibri"/>
                <a:ea typeface="Calibri"/>
                <a:cs typeface="Calibri"/>
                <a:sym typeface="Calibri"/>
              </a:defRPr>
            </a:lvl1pPr>
            <a:lvl2pPr marL="742950" marR="0" lvl="1" indent="-107950" algn="l" rtl="0">
              <a:spcBef>
                <a:spcPts val="560"/>
              </a:spcBef>
              <a:buClr>
                <a:schemeClr val="dk2"/>
              </a:buClr>
              <a:buSzPct val="100000"/>
              <a:buFont typeface="Arial"/>
              <a:buChar char="–"/>
              <a:defRPr sz="2800" b="0" i="0" u="none" strike="noStrike" cap="none">
                <a:solidFill>
                  <a:schemeClr val="dk2"/>
                </a:solidFill>
                <a:latin typeface="Calibri"/>
                <a:ea typeface="Calibri"/>
                <a:cs typeface="Calibri"/>
                <a:sym typeface="Calibri"/>
              </a:defRPr>
            </a:lvl2pPr>
            <a:lvl3pPr marL="1143000" marR="0" lvl="2" indent="-76200" algn="l" rtl="0">
              <a:spcBef>
                <a:spcPts val="480"/>
              </a:spcBef>
              <a:buClr>
                <a:schemeClr val="dk2"/>
              </a:buClr>
              <a:buSzPct val="100000"/>
              <a:buFont typeface="Arial"/>
              <a:buChar char="•"/>
              <a:defRPr sz="2400" b="0" i="0" u="none" strike="noStrike" cap="none">
                <a:solidFill>
                  <a:schemeClr val="dk2"/>
                </a:solidFill>
                <a:latin typeface="Calibri"/>
                <a:ea typeface="Calibri"/>
                <a:cs typeface="Calibri"/>
                <a:sym typeface="Calibri"/>
              </a:defRPr>
            </a:lvl3pPr>
            <a:lvl4pPr marL="1600200" marR="0" lvl="3"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4pPr>
            <a:lvl5pPr marL="2057400" marR="0" lvl="4" indent="-101600" algn="l" rtl="0">
              <a:spcBef>
                <a:spcPts val="400"/>
              </a:spcBef>
              <a:buClr>
                <a:schemeClr val="dk2"/>
              </a:buClr>
              <a:buSzPct val="100000"/>
              <a:buFont typeface="Arial"/>
              <a:buChar char="»"/>
              <a:defRPr sz="2000" b="0" i="0" u="none" strike="noStrike" cap="none">
                <a:solidFill>
                  <a:schemeClr val="dk2"/>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dt" idx="10"/>
          </p:nvPr>
        </p:nvSpPr>
        <p:spPr>
          <a:xfrm rot="-5400000">
            <a:off x="7696200" y="1012825"/>
            <a:ext cx="2133599" cy="365125"/>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1200" b="0" i="0" u="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rot="5400000">
            <a:off x="8278811" y="5962649"/>
            <a:ext cx="968374"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a:solidFill>
                  <a:srgbClr val="FFFFFF"/>
                </a:solidFill>
                <a:latin typeface="Calibri"/>
                <a:ea typeface="Calibri"/>
                <a:cs typeface="Calibri"/>
                <a:sym typeface="Calibri"/>
              </a:rPr>
              <a:t>‹#›</a:t>
            </a:fld>
            <a:endParaRPr lang="en-US" sz="1200" b="0" i="0" u="none">
              <a:solidFill>
                <a:srgbClr val="FFFFFF"/>
              </a:solidFill>
              <a:latin typeface="Calibri"/>
              <a:ea typeface="Calibri"/>
              <a:cs typeface="Calibri"/>
              <a:sym typeface="Calibri"/>
            </a:endParaRPr>
          </a:p>
        </p:txBody>
      </p:sp>
      <p:sp>
        <p:nvSpPr>
          <p:cNvPr id="153" name="Shape 153"/>
          <p:cNvSpPr txBox="1">
            <a:spLocks noGrp="1"/>
          </p:cNvSpPr>
          <p:nvPr>
            <p:ph type="ftr" idx="11"/>
          </p:nvPr>
        </p:nvSpPr>
        <p:spPr>
          <a:xfrm rot="-5400000">
            <a:off x="7162800" y="3832225"/>
            <a:ext cx="32003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228600" y="5467350"/>
            <a:ext cx="8672512" cy="1238250"/>
          </a:xfrm>
          <a:prstGeom prst="rect">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4800" b="0" i="0" u="none" strike="noStrike" cap="none">
                <a:solidFill>
                  <a:schemeClr val="lt1"/>
                </a:solidFill>
                <a:latin typeface="Calibri"/>
                <a:ea typeface="Calibri"/>
                <a:cs typeface="Calibri"/>
                <a:sym typeface="Calibri"/>
              </a:rPr>
              <a:t>Independent Peace Project</a:t>
            </a:r>
          </a:p>
        </p:txBody>
      </p:sp>
      <p:pic>
        <p:nvPicPr>
          <p:cNvPr id="375" name="Shape 375" descr="A House of Many Faces (Cream).jpg"/>
          <p:cNvPicPr preferRelativeResize="0">
            <a:picLocks noGrp="1"/>
          </p:cNvPicPr>
          <p:nvPr>
            <p:ph type="body" idx="1"/>
          </p:nvPr>
        </p:nvPicPr>
        <p:blipFill rotWithShape="1">
          <a:blip r:embed="rId3">
            <a:alphaModFix/>
          </a:blip>
          <a:srcRect t="1306" b="1305"/>
          <a:stretch/>
        </p:blipFill>
        <p:spPr>
          <a:xfrm>
            <a:off x="342900" y="161925"/>
            <a:ext cx="6858000" cy="5238750"/>
          </a:xfrm>
          <a:prstGeom prst="rect">
            <a:avLst/>
          </a:prstGeom>
          <a:solidFill>
            <a:schemeClr val="tx1"/>
          </a:solidFill>
          <a:ln>
            <a:noFill/>
          </a:ln>
        </p:spPr>
      </p:pic>
      <p:sp>
        <p:nvSpPr>
          <p:cNvPr id="376" name="Shape 376"/>
          <p:cNvSpPr txBox="1">
            <a:spLocks noGrp="1"/>
          </p:cNvSpPr>
          <p:nvPr>
            <p:ph type="body" idx="1"/>
          </p:nvPr>
        </p:nvSpPr>
        <p:spPr>
          <a:xfrm rot="-5400000">
            <a:off x="5372099" y="2247899"/>
            <a:ext cx="5181600" cy="990599"/>
          </a:xfrm>
          <a:prstGeom prst="rect">
            <a:avLst/>
          </a:prstGeom>
          <a:solidFill>
            <a:schemeClr val="accent1"/>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2000" b="0" i="0" u="none" strike="noStrike" cap="none" dirty="0">
                <a:solidFill>
                  <a:srgbClr val="FFFFFF"/>
                </a:solidFill>
                <a:latin typeface="Calibri"/>
                <a:ea typeface="Calibri"/>
                <a:cs typeface="Calibri"/>
                <a:sym typeface="Calibri"/>
              </a:rPr>
              <a:t>By: </a:t>
            </a:r>
            <a:r>
              <a:rPr lang="en-US" sz="2000" b="0" i="0" u="none" strike="noStrike" cap="none" dirty="0" smtClean="0">
                <a:solidFill>
                  <a:srgbClr val="FFFFFF"/>
                </a:solidFill>
                <a:latin typeface="Calibri"/>
                <a:ea typeface="Calibri"/>
                <a:cs typeface="Calibri"/>
                <a:sym typeface="Calibri"/>
              </a:rPr>
              <a:t>Ashton</a:t>
            </a:r>
            <a:endParaRPr lang="en-US" sz="2000" b="0" i="0" u="none" strike="noStrike" cap="none" dirty="0">
              <a:solidFill>
                <a:srgbClr val="FFFFFF"/>
              </a:solidFill>
              <a:latin typeface="Calibri"/>
              <a:ea typeface="Calibri"/>
              <a:cs typeface="Calibri"/>
              <a:sym typeface="Calibri"/>
            </a:endParaRPr>
          </a:p>
        </p:txBody>
      </p:sp>
      <p:sp>
        <p:nvSpPr>
          <p:cNvPr id="2" name="Rectangle 1"/>
          <p:cNvSpPr/>
          <p:nvPr/>
        </p:nvSpPr>
        <p:spPr>
          <a:xfrm>
            <a:off x="6007100" y="5181600"/>
            <a:ext cx="508000" cy="1523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5029200" y="457200"/>
            <a:ext cx="3200399" cy="57912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dk2"/>
              </a:buClr>
              <a:buSzPct val="100000"/>
              <a:buFont typeface="Arial"/>
              <a:buChar char="•"/>
            </a:pPr>
            <a:r>
              <a:rPr lang="en-US" sz="2000" b="0" i="1" u="none" strike="noStrike" cap="none">
                <a:solidFill>
                  <a:schemeClr val="dk2"/>
                </a:solidFill>
                <a:latin typeface="Calibri"/>
                <a:ea typeface="Calibri"/>
                <a:cs typeface="Calibri"/>
                <a:sym typeface="Calibri"/>
              </a:rPr>
              <a:t>House of Love and Diversity </a:t>
            </a:r>
          </a:p>
          <a:p>
            <a:pPr marL="342900" marR="0" lvl="0" indent="-342900" algn="l" rtl="0">
              <a:lnSpc>
                <a:spcPct val="100000"/>
              </a:lnSpc>
              <a:spcBef>
                <a:spcPts val="400"/>
              </a:spcBef>
              <a:spcAft>
                <a:spcPts val="0"/>
              </a:spcAft>
              <a:buClr>
                <a:schemeClr val="dk2"/>
              </a:buClr>
              <a:buSzPct val="25000"/>
              <a:buFont typeface="Arial"/>
              <a:buNone/>
            </a:pPr>
            <a:endParaRPr sz="2000" b="0" i="0" u="none" strike="noStrike" cap="none">
              <a:solidFill>
                <a:schemeClr val="dk2"/>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2"/>
              </a:buClr>
              <a:buSzPct val="100000"/>
              <a:buFont typeface="Arial"/>
              <a:buChar char="•"/>
            </a:pPr>
            <a:r>
              <a:rPr lang="en-US" sz="2000" b="0" i="0" u="none" strike="noStrike" cap="none">
                <a:solidFill>
                  <a:schemeClr val="dk2"/>
                </a:solidFill>
                <a:latin typeface="Calibri"/>
                <a:ea typeface="Calibri"/>
                <a:cs typeface="Calibri"/>
                <a:sym typeface="Calibri"/>
              </a:rPr>
              <a:t>Sandra Silberzweig</a:t>
            </a:r>
          </a:p>
          <a:p>
            <a:pPr marL="342900" marR="0" lvl="0" indent="-342900" algn="l" rtl="0">
              <a:lnSpc>
                <a:spcPct val="100000"/>
              </a:lnSpc>
              <a:spcBef>
                <a:spcPts val="400"/>
              </a:spcBef>
              <a:spcAft>
                <a:spcPts val="0"/>
              </a:spcAft>
              <a:buClr>
                <a:schemeClr val="dk2"/>
              </a:buClr>
              <a:buSzPct val="25000"/>
              <a:buFont typeface="Arial"/>
              <a:buNone/>
            </a:pPr>
            <a:endParaRPr sz="2000" b="0" i="0" u="none" strike="noStrike" cap="none">
              <a:solidFill>
                <a:schemeClr val="dk2"/>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2"/>
              </a:buClr>
              <a:buSzPct val="100000"/>
              <a:buFont typeface="Arial"/>
              <a:buChar char="•"/>
            </a:pPr>
            <a:r>
              <a:rPr lang="en-US" sz="2000" b="0" i="0" u="none" strike="noStrike" cap="none">
                <a:solidFill>
                  <a:schemeClr val="dk2"/>
                </a:solidFill>
                <a:latin typeface="Calibri"/>
                <a:ea typeface="Calibri"/>
                <a:cs typeface="Calibri"/>
                <a:sym typeface="Calibri"/>
              </a:rPr>
              <a:t>The painting demonstrates that harmony can be found, even when it may seem like there is chaos. The painting fits aspects of life and nature together like a puzzle to show peace. Even though each “piece of the puzzle” is diverse, it all fits perfectly together.</a:t>
            </a:r>
          </a:p>
        </p:txBody>
      </p:sp>
      <p:sp>
        <p:nvSpPr>
          <p:cNvPr id="382" name="Shape 382"/>
          <p:cNvSpPr txBox="1"/>
          <p:nvPr/>
        </p:nvSpPr>
        <p:spPr>
          <a:xfrm>
            <a:off x="762000" y="228600"/>
            <a:ext cx="3962399"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600" b="0" i="0" u="none">
                <a:solidFill>
                  <a:schemeClr val="dk1"/>
                </a:solidFill>
                <a:latin typeface="Calibri"/>
                <a:ea typeface="Calibri"/>
                <a:cs typeface="Calibri"/>
                <a:sym typeface="Calibri"/>
              </a:rPr>
              <a:t>Inspiration</a:t>
            </a:r>
          </a:p>
        </p:txBody>
      </p:sp>
      <p:pic>
        <p:nvPicPr>
          <p:cNvPr id="383" name="Shape 383" descr="imgres.jpg"/>
          <p:cNvPicPr preferRelativeResize="0">
            <a:picLocks noGrp="1"/>
          </p:cNvPicPr>
          <p:nvPr>
            <p:ph type="pic" idx="2"/>
          </p:nvPr>
        </p:nvPicPr>
        <p:blipFill rotWithShape="1">
          <a:blip r:embed="rId3">
            <a:alphaModFix/>
          </a:blip>
          <a:srcRect l="2571" r="2570"/>
          <a:stretch/>
        </p:blipFill>
        <p:spPr>
          <a:xfrm>
            <a:off x="381000" y="2133600"/>
            <a:ext cx="4419599" cy="3632199"/>
          </a:xfrm>
          <a:prstGeom prst="rect">
            <a:avLst/>
          </a:prstGeom>
          <a:solidFill>
            <a:schemeClr val="lt1"/>
          </a:solidFill>
          <a:ln>
            <a:noFill/>
          </a:ln>
          <a:effectLst>
            <a:outerShdw blurRad="39999" dist="20000" dir="5400000" rotWithShape="0">
              <a:srgbClr val="000000">
                <a:alpha val="37647"/>
              </a:srgbClr>
            </a:outerShdw>
          </a:effectLst>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434975" y="5791200"/>
            <a:ext cx="7086600" cy="381000"/>
          </a:xfrm>
          <a:prstGeom prst="rect">
            <a:avLst/>
          </a:prstGeom>
          <a:solidFill>
            <a:srgbClr val="9BBB59"/>
          </a:solid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endParaRPr sz="1200" b="0" i="0" u="none" strike="noStrike" cap="none">
              <a:solidFill>
                <a:srgbClr val="FFFFFF"/>
              </a:solidFill>
              <a:latin typeface="Calibri"/>
              <a:ea typeface="Calibri"/>
              <a:cs typeface="Calibri"/>
              <a:sym typeface="Calibri"/>
            </a:endParaRPr>
          </a:p>
        </p:txBody>
      </p:sp>
      <p:sp>
        <p:nvSpPr>
          <p:cNvPr id="389" name="Shape 389"/>
          <p:cNvSpPr txBox="1">
            <a:spLocks noGrp="1"/>
          </p:cNvSpPr>
          <p:nvPr>
            <p:ph type="body" idx="1"/>
          </p:nvPr>
        </p:nvSpPr>
        <p:spPr>
          <a:xfrm>
            <a:off x="434975" y="4495800"/>
            <a:ext cx="7086600" cy="1295400"/>
          </a:xfrm>
          <a:prstGeom prst="rect">
            <a:avLst/>
          </a:prstGeom>
          <a:solidFill>
            <a:srgbClr val="F79646"/>
          </a:solidFill>
          <a:ln>
            <a:noFill/>
          </a:ln>
        </p:spPr>
        <p:txBody>
          <a:bodyPr lIns="91425" tIns="45700" rIns="91425" bIns="45700" anchor="ctr" anchorCtr="0">
            <a:noAutofit/>
          </a:bodyPr>
          <a:lstStyle/>
          <a:p>
            <a:pPr marL="0" marR="0" lvl="0" indent="0" algn="l" rtl="0">
              <a:spcBef>
                <a:spcPts val="0"/>
              </a:spcBef>
              <a:buClr>
                <a:srgbClr val="FFFFFF"/>
              </a:buClr>
              <a:buSzPct val="25000"/>
              <a:buFont typeface="Arial"/>
              <a:buNone/>
            </a:pPr>
            <a:endParaRPr sz="1200" b="0" i="0" u="none" strike="noStrike" cap="none">
              <a:solidFill>
                <a:srgbClr val="FFFFFF"/>
              </a:solidFill>
              <a:latin typeface="Calibri"/>
              <a:ea typeface="Calibri"/>
              <a:cs typeface="Calibri"/>
              <a:sym typeface="Calibri"/>
            </a:endParaRPr>
          </a:p>
        </p:txBody>
      </p:sp>
      <p:pic>
        <p:nvPicPr>
          <p:cNvPr id="390" name="Shape 390" descr="unnamed.jpg"/>
          <p:cNvPicPr preferRelativeResize="0"/>
          <p:nvPr/>
        </p:nvPicPr>
        <p:blipFill rotWithShape="1">
          <a:blip r:embed="rId3">
            <a:alphaModFix/>
          </a:blip>
          <a:srcRect/>
          <a:stretch/>
        </p:blipFill>
        <p:spPr>
          <a:xfrm>
            <a:off x="3810000" y="4343400"/>
            <a:ext cx="3352799" cy="2516187"/>
          </a:xfrm>
          <a:prstGeom prst="rect">
            <a:avLst/>
          </a:prstGeom>
          <a:noFill/>
          <a:ln>
            <a:noFill/>
          </a:ln>
        </p:spPr>
      </p:pic>
      <p:pic>
        <p:nvPicPr>
          <p:cNvPr id="391" name="Shape 391" descr="imgres.jpg"/>
          <p:cNvPicPr preferRelativeResize="0"/>
          <p:nvPr/>
        </p:nvPicPr>
        <p:blipFill rotWithShape="1">
          <a:blip r:embed="rId4">
            <a:alphaModFix/>
          </a:blip>
          <a:srcRect/>
          <a:stretch/>
        </p:blipFill>
        <p:spPr>
          <a:xfrm>
            <a:off x="762000" y="4343400"/>
            <a:ext cx="3225800" cy="2514599"/>
          </a:xfrm>
          <a:prstGeom prst="rect">
            <a:avLst/>
          </a:prstGeom>
          <a:noFill/>
          <a:ln>
            <a:noFill/>
          </a:ln>
        </p:spPr>
      </p:pic>
      <p:sp>
        <p:nvSpPr>
          <p:cNvPr id="392" name="Shape 392"/>
          <p:cNvSpPr txBox="1"/>
          <p:nvPr/>
        </p:nvSpPr>
        <p:spPr>
          <a:xfrm>
            <a:off x="685800" y="457200"/>
            <a:ext cx="6400799"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600" b="0" i="0" u="none">
                <a:solidFill>
                  <a:schemeClr val="dk1"/>
                </a:solidFill>
                <a:latin typeface="Calibri"/>
                <a:ea typeface="Calibri"/>
                <a:cs typeface="Calibri"/>
                <a:sym typeface="Calibri"/>
              </a:rPr>
              <a:t>Message of Peace</a:t>
            </a:r>
          </a:p>
        </p:txBody>
      </p:sp>
      <p:sp>
        <p:nvSpPr>
          <p:cNvPr id="393" name="Shape 393"/>
          <p:cNvSpPr txBox="1"/>
          <p:nvPr/>
        </p:nvSpPr>
        <p:spPr>
          <a:xfrm>
            <a:off x="381000" y="2362200"/>
            <a:ext cx="7086600" cy="1754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1" u="none">
                <a:solidFill>
                  <a:schemeClr val="dk1"/>
                </a:solidFill>
                <a:latin typeface="Calibri"/>
                <a:ea typeface="Calibri"/>
                <a:cs typeface="Calibri"/>
                <a:sym typeface="Calibri"/>
              </a:rPr>
              <a:t>House of Love and Diversity </a:t>
            </a:r>
            <a:r>
              <a:rPr lang="en-US" sz="1800" b="0" i="0" u="none">
                <a:solidFill>
                  <a:schemeClr val="dk1"/>
                </a:solidFill>
                <a:latin typeface="Calibri"/>
                <a:ea typeface="Calibri"/>
                <a:cs typeface="Calibri"/>
                <a:sym typeface="Calibri"/>
              </a:rPr>
              <a:t>and </a:t>
            </a:r>
            <a:r>
              <a:rPr lang="en-US" sz="1800" b="0" i="1" u="none">
                <a:solidFill>
                  <a:schemeClr val="dk1"/>
                </a:solidFill>
                <a:latin typeface="Calibri"/>
                <a:ea typeface="Calibri"/>
                <a:cs typeface="Calibri"/>
                <a:sym typeface="Calibri"/>
              </a:rPr>
              <a:t>A House of Many Faces </a:t>
            </a:r>
            <a:r>
              <a:rPr lang="en-US" sz="1800" b="0" i="0" u="none">
                <a:solidFill>
                  <a:schemeClr val="dk1"/>
                </a:solidFill>
                <a:latin typeface="Calibri"/>
                <a:ea typeface="Calibri"/>
                <a:cs typeface="Calibri"/>
                <a:sym typeface="Calibri"/>
              </a:rPr>
              <a:t>demonstrate peace in the same way. Each piece of art fits many aspects of nature and life into a puzzle. The art at first may seem as if certain aspects should be separate, such as the fish out of the water on the left and the shared hair on the right. However, the message that both of these pieces is sending is that all aspects of nature are harmonious and fit together to create peace.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457200" y="1828800"/>
            <a:ext cx="8001000" cy="4648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000" b="0" i="0" u="none" strike="noStrike" cap="none">
                <a:solidFill>
                  <a:schemeClr val="dk2"/>
                </a:solidFill>
                <a:latin typeface="Calibri"/>
                <a:ea typeface="Calibri"/>
                <a:cs typeface="Calibri"/>
                <a:sym typeface="Calibri"/>
              </a:rPr>
              <a:t>Lino Printing Process</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Draw with pencil the original design.</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Use carbon paper to transfer design onto the piece of lino.</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Carve on the lines of the design.</a:t>
            </a:r>
          </a:p>
          <a:p>
            <a:pPr marL="1485900" marR="0" lvl="2" indent="-342900" algn="l" rtl="0">
              <a:lnSpc>
                <a:spcPct val="100000"/>
              </a:lnSpc>
              <a:spcBef>
                <a:spcPts val="400"/>
              </a:spcBef>
              <a:spcAft>
                <a:spcPts val="0"/>
              </a:spcAft>
              <a:buClr>
                <a:schemeClr val="dk2"/>
              </a:buClr>
              <a:buSzPct val="100000"/>
              <a:buFont typeface="Arial"/>
              <a:buChar char="•"/>
            </a:pPr>
            <a:r>
              <a:rPr lang="en-US" sz="2000" b="0" i="0" u="none" strike="noStrike" cap="none">
                <a:solidFill>
                  <a:schemeClr val="dk2"/>
                </a:solidFill>
                <a:latin typeface="Calibri"/>
                <a:ea typeface="Calibri"/>
                <a:cs typeface="Calibri"/>
                <a:sym typeface="Calibri"/>
              </a:rPr>
              <a:t>The places that are carved will be negative spaces on the print and the places that have not been carved will show up with ink.</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Roll out the printmaking ink until it is tacky.</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Roll the ink over the carved lino.</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Place a solid piece of paper onto the lino.</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Press hard on the print until the ink has adhered to the piece. </a:t>
            </a:r>
          </a:p>
          <a:p>
            <a:pPr marL="1200150" marR="0" lvl="1" indent="-463550" algn="l" rtl="0">
              <a:lnSpc>
                <a:spcPct val="100000"/>
              </a:lnSpc>
              <a:spcBef>
                <a:spcPts val="400"/>
              </a:spcBef>
              <a:spcAft>
                <a:spcPts val="0"/>
              </a:spcAft>
              <a:buClr>
                <a:schemeClr val="dk2"/>
              </a:buClr>
              <a:buSzPct val="100000"/>
              <a:buFont typeface="Calibri"/>
              <a:buAutoNum type="arabicPeriod"/>
            </a:pPr>
            <a:r>
              <a:rPr lang="en-US" sz="2000" b="0" i="0" u="none" strike="noStrike" cap="none">
                <a:solidFill>
                  <a:schemeClr val="dk2"/>
                </a:solidFill>
                <a:latin typeface="Calibri"/>
                <a:ea typeface="Calibri"/>
                <a:cs typeface="Calibri"/>
                <a:sym typeface="Calibri"/>
              </a:rPr>
              <a:t>Slowly remove the print from the lino block.</a:t>
            </a:r>
          </a:p>
        </p:txBody>
      </p:sp>
      <p:sp>
        <p:nvSpPr>
          <p:cNvPr id="399" name="Shape 399"/>
          <p:cNvSpPr txBox="1"/>
          <p:nvPr/>
        </p:nvSpPr>
        <p:spPr>
          <a:xfrm>
            <a:off x="2133600" y="457200"/>
            <a:ext cx="4419599"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600" b="0" i="0" u="none">
                <a:solidFill>
                  <a:schemeClr val="dk1"/>
                </a:solidFill>
                <a:latin typeface="Calibri"/>
                <a:ea typeface="Calibri"/>
                <a:cs typeface="Calibri"/>
                <a:sym typeface="Calibri"/>
              </a:rPr>
              <a:t>Printmaking </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3200400" y="152400"/>
            <a:ext cx="2209799" cy="129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6600" b="0" i="0" u="none" strike="noStrike" cap="none">
                <a:solidFill>
                  <a:schemeClr val="dk2"/>
                </a:solidFill>
                <a:latin typeface="Calibri"/>
                <a:ea typeface="Calibri"/>
                <a:cs typeface="Calibri"/>
                <a:sym typeface="Calibri"/>
              </a:rPr>
              <a:t>Prints</a:t>
            </a:r>
          </a:p>
        </p:txBody>
      </p:sp>
      <p:pic>
        <p:nvPicPr>
          <p:cNvPr id="406" name="Shape 406" descr="A House of Many Faces (Red).jpg"/>
          <p:cNvPicPr preferRelativeResize="0"/>
          <p:nvPr/>
        </p:nvPicPr>
        <p:blipFill rotWithShape="1">
          <a:blip r:embed="rId3">
            <a:alphaModFix/>
          </a:blip>
          <a:srcRect/>
          <a:stretch/>
        </p:blipFill>
        <p:spPr>
          <a:xfrm>
            <a:off x="228600" y="1295400"/>
            <a:ext cx="3657600" cy="2670175"/>
          </a:xfrm>
          <a:prstGeom prst="rect">
            <a:avLst/>
          </a:prstGeom>
          <a:noFill/>
          <a:ln>
            <a:noFill/>
          </a:ln>
        </p:spPr>
      </p:pic>
      <p:pic>
        <p:nvPicPr>
          <p:cNvPr id="407" name="Shape 407" descr="unnamed.jpg"/>
          <p:cNvPicPr preferRelativeResize="0"/>
          <p:nvPr/>
        </p:nvPicPr>
        <p:blipFill rotWithShape="1">
          <a:blip r:embed="rId4">
            <a:alphaModFix/>
          </a:blip>
          <a:srcRect/>
          <a:stretch/>
        </p:blipFill>
        <p:spPr>
          <a:xfrm>
            <a:off x="4648200" y="1295400"/>
            <a:ext cx="3657600" cy="2666999"/>
          </a:xfrm>
          <a:prstGeom prst="rect">
            <a:avLst/>
          </a:prstGeom>
          <a:noFill/>
          <a:ln>
            <a:noFill/>
          </a:ln>
        </p:spPr>
      </p:pic>
      <p:pic>
        <p:nvPicPr>
          <p:cNvPr id="408" name="Shape 408" descr="A House of Many Faces (purple).jpg"/>
          <p:cNvPicPr preferRelativeResize="0"/>
          <p:nvPr/>
        </p:nvPicPr>
        <p:blipFill rotWithShape="1">
          <a:blip r:embed="rId5">
            <a:alphaModFix/>
          </a:blip>
          <a:srcRect/>
          <a:stretch/>
        </p:blipFill>
        <p:spPr>
          <a:xfrm>
            <a:off x="2209800" y="4100512"/>
            <a:ext cx="3657600" cy="2751136"/>
          </a:xfrm>
          <a:prstGeom prst="rect">
            <a:avLst/>
          </a:prstGeom>
          <a:noFill/>
          <a:ln>
            <a:noFill/>
          </a:ln>
        </p:spPr>
      </p:pic>
      <p:sp>
        <p:nvSpPr>
          <p:cNvPr id="2" name="Rectangle 1"/>
          <p:cNvSpPr/>
          <p:nvPr/>
        </p:nvSpPr>
        <p:spPr>
          <a:xfrm>
            <a:off x="3251200" y="3816350"/>
            <a:ext cx="279400" cy="698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7677150" y="3816350"/>
            <a:ext cx="279400" cy="698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5212555" y="6781798"/>
            <a:ext cx="279400" cy="698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7437436" y="914400"/>
            <a:ext cx="1935161" cy="914400"/>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Arial"/>
              <a:buNone/>
            </a:pPr>
            <a:endParaRPr sz="2000" b="0" i="0" u="none" strike="noStrike" cap="none">
              <a:solidFill>
                <a:schemeClr val="dk2"/>
              </a:solidFill>
              <a:latin typeface="Calibri"/>
              <a:ea typeface="Calibri"/>
              <a:cs typeface="Calibri"/>
              <a:sym typeface="Calibri"/>
            </a:endParaRPr>
          </a:p>
        </p:txBody>
      </p:sp>
      <p:sp>
        <p:nvSpPr>
          <p:cNvPr id="414" name="Shape 414"/>
          <p:cNvSpPr txBox="1">
            <a:spLocks noGrp="1"/>
          </p:cNvSpPr>
          <p:nvPr>
            <p:ph type="body" idx="1"/>
          </p:nvPr>
        </p:nvSpPr>
        <p:spPr>
          <a:xfrm>
            <a:off x="2286000" y="381000"/>
            <a:ext cx="4800600"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6600" b="0" i="0" u="none" strike="noStrike" cap="none">
                <a:solidFill>
                  <a:schemeClr val="dk2"/>
                </a:solidFill>
                <a:latin typeface="Calibri"/>
                <a:ea typeface="Calibri"/>
                <a:cs typeface="Calibri"/>
                <a:sym typeface="Calibri"/>
              </a:rPr>
              <a:t>Chine-Colle</a:t>
            </a:r>
          </a:p>
        </p:txBody>
      </p:sp>
      <p:sp>
        <p:nvSpPr>
          <p:cNvPr id="415" name="Shape 415"/>
          <p:cNvSpPr txBox="1">
            <a:spLocks noGrp="1"/>
          </p:cNvSpPr>
          <p:nvPr>
            <p:ph type="body" idx="1"/>
          </p:nvPr>
        </p:nvSpPr>
        <p:spPr>
          <a:xfrm>
            <a:off x="381000" y="2209800"/>
            <a:ext cx="8077199" cy="3809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100" b="0" i="0" u="none" strike="noStrike" cap="none">
                <a:solidFill>
                  <a:schemeClr val="dk2"/>
                </a:solidFill>
                <a:latin typeface="Calibri"/>
                <a:ea typeface="Calibri"/>
                <a:cs typeface="Calibri"/>
                <a:sym typeface="Calibri"/>
              </a:rPr>
              <a:t>Chine-Colle Process</a:t>
            </a:r>
          </a:p>
          <a:p>
            <a:pPr marL="1200150" marR="0" lvl="1" indent="-463550" algn="l" rtl="0">
              <a:lnSpc>
                <a:spcPct val="100000"/>
              </a:lnSpc>
              <a:spcBef>
                <a:spcPts val="420"/>
              </a:spcBef>
              <a:spcAft>
                <a:spcPts val="0"/>
              </a:spcAft>
              <a:buClr>
                <a:schemeClr val="dk2"/>
              </a:buClr>
              <a:buSzPct val="100000"/>
              <a:buFont typeface="Calibri"/>
              <a:buAutoNum type="arabicPeriod"/>
            </a:pPr>
            <a:r>
              <a:rPr lang="en-US" sz="2100" b="0" i="0" u="none" strike="noStrike" cap="none">
                <a:solidFill>
                  <a:schemeClr val="dk2"/>
                </a:solidFill>
                <a:latin typeface="Calibri"/>
                <a:ea typeface="Calibri"/>
                <a:cs typeface="Calibri"/>
                <a:sym typeface="Calibri"/>
              </a:rPr>
              <a:t>Use the lino printing process until step 6.</a:t>
            </a:r>
          </a:p>
          <a:p>
            <a:pPr marL="1200150" marR="0" lvl="1" indent="-463550" algn="l" rtl="0">
              <a:lnSpc>
                <a:spcPct val="100000"/>
              </a:lnSpc>
              <a:spcBef>
                <a:spcPts val="420"/>
              </a:spcBef>
              <a:spcAft>
                <a:spcPts val="0"/>
              </a:spcAft>
              <a:buClr>
                <a:schemeClr val="dk2"/>
              </a:buClr>
              <a:buSzPct val="100000"/>
              <a:buFont typeface="Calibri"/>
              <a:buAutoNum type="arabicPeriod"/>
            </a:pPr>
            <a:r>
              <a:rPr lang="en-US" sz="2100" b="0" i="0" u="none" strike="noStrike" cap="none">
                <a:solidFill>
                  <a:schemeClr val="dk2"/>
                </a:solidFill>
                <a:latin typeface="Calibri"/>
                <a:ea typeface="Calibri"/>
                <a:cs typeface="Calibri"/>
                <a:sym typeface="Calibri"/>
              </a:rPr>
              <a:t>Instead of placing a blank sheet paper on top of the lino, use magazine cut outs to add texture and color to the print.</a:t>
            </a:r>
          </a:p>
          <a:p>
            <a:pPr marL="1200150" marR="0" lvl="1" indent="-463550" algn="l" rtl="0">
              <a:lnSpc>
                <a:spcPct val="100000"/>
              </a:lnSpc>
              <a:spcBef>
                <a:spcPts val="420"/>
              </a:spcBef>
              <a:spcAft>
                <a:spcPts val="0"/>
              </a:spcAft>
              <a:buClr>
                <a:schemeClr val="dk2"/>
              </a:buClr>
              <a:buSzPct val="100000"/>
              <a:buFont typeface="Calibri"/>
              <a:buAutoNum type="arabicPeriod"/>
            </a:pPr>
            <a:r>
              <a:rPr lang="en-US" sz="2100" b="0" i="0" u="none" strike="noStrike" cap="none">
                <a:solidFill>
                  <a:schemeClr val="dk2"/>
                </a:solidFill>
                <a:latin typeface="Calibri"/>
                <a:ea typeface="Calibri"/>
                <a:cs typeface="Calibri"/>
                <a:sym typeface="Calibri"/>
              </a:rPr>
              <a:t>The cut outs can either fit each piece individually, or overlap. </a:t>
            </a:r>
          </a:p>
          <a:p>
            <a:pPr marL="1200150" marR="0" lvl="1" indent="-463550" algn="l" rtl="0">
              <a:lnSpc>
                <a:spcPct val="100000"/>
              </a:lnSpc>
              <a:spcBef>
                <a:spcPts val="420"/>
              </a:spcBef>
              <a:spcAft>
                <a:spcPts val="0"/>
              </a:spcAft>
              <a:buClr>
                <a:schemeClr val="dk2"/>
              </a:buClr>
              <a:buSzPct val="100000"/>
              <a:buFont typeface="Calibri"/>
              <a:buAutoNum type="arabicPeriod"/>
            </a:pPr>
            <a:r>
              <a:rPr lang="en-US" sz="2100" b="0" i="0" u="none" strike="noStrike" cap="none">
                <a:solidFill>
                  <a:schemeClr val="dk2"/>
                </a:solidFill>
                <a:latin typeface="Calibri"/>
                <a:ea typeface="Calibri"/>
                <a:cs typeface="Calibri"/>
                <a:sym typeface="Calibri"/>
              </a:rPr>
              <a:t>Place the cut outs onto the lino and glue the pieces together, and then to a sheet of paper.</a:t>
            </a:r>
          </a:p>
          <a:p>
            <a:pPr marL="1200150" marR="0" lvl="1" indent="-463550" algn="l" rtl="0">
              <a:lnSpc>
                <a:spcPct val="100000"/>
              </a:lnSpc>
              <a:spcBef>
                <a:spcPts val="420"/>
              </a:spcBef>
              <a:spcAft>
                <a:spcPts val="0"/>
              </a:spcAft>
              <a:buClr>
                <a:schemeClr val="dk2"/>
              </a:buClr>
              <a:buSzPct val="100000"/>
              <a:buFont typeface="Calibri"/>
              <a:buAutoNum type="arabicPeriod"/>
            </a:pPr>
            <a:r>
              <a:rPr lang="en-US" sz="2100" b="0" i="0" u="none" strike="noStrike" cap="none">
                <a:solidFill>
                  <a:schemeClr val="dk2"/>
                </a:solidFill>
                <a:latin typeface="Calibri"/>
                <a:ea typeface="Calibri"/>
                <a:cs typeface="Calibri"/>
                <a:sym typeface="Calibri"/>
              </a:rPr>
              <a:t>Press hard on the print until the ink has adhered to the piece</a:t>
            </a:r>
          </a:p>
          <a:p>
            <a:pPr marL="1200150" marR="0" lvl="1" indent="-463550" algn="l" rtl="0">
              <a:lnSpc>
                <a:spcPct val="100000"/>
              </a:lnSpc>
              <a:spcBef>
                <a:spcPts val="420"/>
              </a:spcBef>
              <a:spcAft>
                <a:spcPts val="0"/>
              </a:spcAft>
              <a:buClr>
                <a:schemeClr val="dk2"/>
              </a:buClr>
              <a:buSzPct val="100000"/>
              <a:buFont typeface="Calibri"/>
              <a:buAutoNum type="arabicPeriod"/>
            </a:pPr>
            <a:r>
              <a:rPr lang="en-US" sz="2100" b="0" i="0" u="none" strike="noStrike" cap="none">
                <a:solidFill>
                  <a:schemeClr val="dk2"/>
                </a:solidFill>
                <a:latin typeface="Calibri"/>
                <a:ea typeface="Calibri"/>
                <a:cs typeface="Calibri"/>
                <a:sym typeface="Calibri"/>
              </a:rPr>
              <a:t>Slowly remove the print from the lino block.</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Shape 421" descr="img071.jpg"/>
          <p:cNvPicPr preferRelativeResize="0"/>
          <p:nvPr/>
        </p:nvPicPr>
        <p:blipFill rotWithShape="1">
          <a:blip r:embed="rId3">
            <a:alphaModFix/>
          </a:blip>
          <a:srcRect/>
          <a:stretch/>
        </p:blipFill>
        <p:spPr>
          <a:xfrm>
            <a:off x="228600" y="2209800"/>
            <a:ext cx="4048125" cy="3200399"/>
          </a:xfrm>
          <a:prstGeom prst="rect">
            <a:avLst/>
          </a:prstGeom>
          <a:noFill/>
          <a:ln>
            <a:noFill/>
          </a:ln>
        </p:spPr>
      </p:pic>
      <p:pic>
        <p:nvPicPr>
          <p:cNvPr id="422" name="Shape 422" descr="Ashton Smith 6.jpg"/>
          <p:cNvPicPr preferRelativeResize="0"/>
          <p:nvPr/>
        </p:nvPicPr>
        <p:blipFill rotWithShape="1">
          <a:blip r:embed="rId4">
            <a:alphaModFix/>
          </a:blip>
          <a:srcRect/>
          <a:stretch/>
        </p:blipFill>
        <p:spPr>
          <a:xfrm>
            <a:off x="4419600" y="2209800"/>
            <a:ext cx="4038599" cy="3190874"/>
          </a:xfrm>
          <a:prstGeom prst="rect">
            <a:avLst/>
          </a:prstGeom>
          <a:noFill/>
          <a:ln>
            <a:noFill/>
          </a:ln>
        </p:spPr>
      </p:pic>
      <p:sp>
        <p:nvSpPr>
          <p:cNvPr id="423" name="Shape 423"/>
          <p:cNvSpPr txBox="1"/>
          <p:nvPr/>
        </p:nvSpPr>
        <p:spPr>
          <a:xfrm>
            <a:off x="2286000" y="533400"/>
            <a:ext cx="4267199" cy="1143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600" b="0" i="0" u="none">
                <a:solidFill>
                  <a:schemeClr val="dk1"/>
                </a:solidFill>
                <a:latin typeface="Calibri"/>
                <a:ea typeface="Calibri"/>
                <a:cs typeface="Calibri"/>
                <a:sym typeface="Calibri"/>
              </a:rPr>
              <a:t>Chine-Colle</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p:nvPr/>
        </p:nvSpPr>
        <p:spPr>
          <a:xfrm>
            <a:off x="2209800" y="457200"/>
            <a:ext cx="4724400" cy="11080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6600" b="0" i="0" u="none">
                <a:solidFill>
                  <a:schemeClr val="dk1"/>
                </a:solidFill>
                <a:latin typeface="Calibri"/>
                <a:ea typeface="Calibri"/>
                <a:cs typeface="Calibri"/>
                <a:sym typeface="Calibri"/>
              </a:rPr>
              <a:t>My Message</a:t>
            </a:r>
          </a:p>
        </p:txBody>
      </p:sp>
      <p:sp>
        <p:nvSpPr>
          <p:cNvPr id="430" name="Shape 430"/>
          <p:cNvSpPr txBox="1"/>
          <p:nvPr/>
        </p:nvSpPr>
        <p:spPr>
          <a:xfrm>
            <a:off x="762000" y="1752600"/>
            <a:ext cx="7162799" cy="45243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1" u="none">
                <a:solidFill>
                  <a:schemeClr val="dk1"/>
                </a:solidFill>
                <a:latin typeface="Calibri"/>
                <a:ea typeface="Calibri"/>
                <a:cs typeface="Calibri"/>
                <a:sym typeface="Calibri"/>
              </a:rPr>
              <a:t>A House of Many Faces</a:t>
            </a:r>
          </a:p>
          <a:p>
            <a:pPr marL="0" marR="0" lvl="0" indent="0" algn="ctr" rtl="0">
              <a:lnSpc>
                <a:spcPct val="100000"/>
              </a:lnSpc>
              <a:spcBef>
                <a:spcPts val="0"/>
              </a:spcBef>
              <a:spcAft>
                <a:spcPts val="0"/>
              </a:spcAft>
              <a:buClr>
                <a:schemeClr val="dk1"/>
              </a:buClr>
              <a:buFont typeface="Calibri"/>
              <a:buNone/>
            </a:pPr>
            <a:endParaRPr sz="2400" b="0" i="1" u="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ct val="25000"/>
              <a:buFont typeface="Calibri"/>
              <a:buNone/>
            </a:pPr>
            <a:r>
              <a:rPr lang="en-US" sz="2400" b="0" i="0" u="none" dirty="0">
                <a:solidFill>
                  <a:schemeClr val="dk1"/>
                </a:solidFill>
                <a:latin typeface="Calibri"/>
                <a:ea typeface="Calibri"/>
                <a:cs typeface="Calibri"/>
                <a:sym typeface="Calibri"/>
              </a:rPr>
              <a:t>The message that I was attempting to accomplish was that people should live in peace and harmony with each other. I chose students from different grades within the school to represent how the high school should work together as a community.  Also, by doing a blind contour of each face, the art shows that it does not matter how a person looks on the outside, but it is the inside that matters. The house in the bottom left corner demonstrates the coming together of people of different backgrounds. </a:t>
            </a:r>
          </a:p>
        </p:txBody>
      </p:sp>
    </p:spTree>
  </p:cSld>
  <p:clrMapOvr>
    <a:masterClrMapping/>
  </p:clrMapOvr>
  <p:transition spd="slow">
    <p:fade/>
  </p:transition>
</p:sld>
</file>

<file path=ppt/theme/theme1.xml><?xml version="1.0" encoding="utf-8"?>
<a:theme xmlns:a="http://schemas.openxmlformats.org/drawingml/2006/main" name="1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ontemporary Photo Albu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471</Words>
  <Application>Microsoft Office PowerPoint</Application>
  <PresentationFormat>On-screen Show (4:3)</PresentationFormat>
  <Paragraphs>38</Paragraphs>
  <Slides>8</Slides>
  <Notes>8</Notes>
  <HiddenSlides>0</HiddenSlides>
  <MMClips>0</MMClips>
  <ScaleCrop>false</ScaleCrop>
  <HeadingPairs>
    <vt:vector size="6" baseType="variant">
      <vt:variant>
        <vt:lpstr>Fonts Used</vt:lpstr>
      </vt:variant>
      <vt:variant>
        <vt:i4>2</vt:i4>
      </vt:variant>
      <vt:variant>
        <vt:lpstr>Theme</vt:lpstr>
      </vt:variant>
      <vt:variant>
        <vt:i4>21</vt:i4>
      </vt:variant>
      <vt:variant>
        <vt:lpstr>Slide Titles</vt:lpstr>
      </vt:variant>
      <vt:variant>
        <vt:i4>8</vt:i4>
      </vt:variant>
    </vt:vector>
  </HeadingPairs>
  <TitlesOfParts>
    <vt:vector size="31" baseType="lpstr">
      <vt:lpstr>Arial</vt:lpstr>
      <vt:lpstr>Calibri</vt:lpstr>
      <vt:lpstr>1_Contemporary Photo Album</vt:lpstr>
      <vt:lpstr>3_Contemporary Photo Album</vt:lpstr>
      <vt:lpstr>5_Contemporary Photo Album</vt:lpstr>
      <vt:lpstr>9_Contemporary Photo Album</vt:lpstr>
      <vt:lpstr>16_Contemporary Photo Album</vt:lpstr>
      <vt:lpstr>Contemporary Photo Album</vt:lpstr>
      <vt:lpstr>2_Contemporary Photo Album</vt:lpstr>
      <vt:lpstr>4_Contemporary Photo Album</vt:lpstr>
      <vt:lpstr>6_Contemporary Photo Album</vt:lpstr>
      <vt:lpstr>7_Contemporary Photo Album</vt:lpstr>
      <vt:lpstr>8_Contemporary Photo Album</vt:lpstr>
      <vt:lpstr>10_Contemporary Photo Album</vt:lpstr>
      <vt:lpstr>11_Contemporary Photo Album</vt:lpstr>
      <vt:lpstr>12_Contemporary Photo Album</vt:lpstr>
      <vt:lpstr>13_Contemporary Photo Album</vt:lpstr>
      <vt:lpstr>14_Contemporary Photo Album</vt:lpstr>
      <vt:lpstr>15_Contemporary Photo Album</vt:lpstr>
      <vt:lpstr>17_Contemporary Photo Album</vt:lpstr>
      <vt:lpstr>18_Contemporary Photo Album</vt:lpstr>
      <vt:lpstr>19_Contemporary Photo Album</vt:lpstr>
      <vt:lpstr>20_Contemporary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dc:creator>
  <cp:lastModifiedBy>Jodi</cp:lastModifiedBy>
  <cp:revision>3</cp:revision>
  <dcterms:modified xsi:type="dcterms:W3CDTF">2017-06-08T15:43:32Z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