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di Tombouli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6" d="100"/>
          <a:sy n="106" d="100"/>
        </p:scale>
        <p:origin x="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01T20:22:16.470" idx="1">
    <p:pos x="6000" y="0"/>
    <p:text>Instead of "drew the whole thing" you could have written, "sketched lightly with pencil." Next, "laid in color with the colored pencils." Then, " used water to blend the colors cohesively."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621794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844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16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74880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29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03100" y="-88375"/>
            <a:ext cx="7537800" cy="572700"/>
          </a:xfrm>
          <a:prstGeom prst="rect">
            <a:avLst/>
          </a:prstGeom>
          <a:noFill/>
          <a:ln>
            <a:noFill/>
          </a:ln>
        </p:spPr>
        <p:txBody>
          <a:bodyPr lIns="91425" tIns="91425" rIns="91425" bIns="91425" anchor="t" anchorCtr="0">
            <a:noAutofit/>
          </a:bodyPr>
          <a:lstStyle/>
          <a:p>
            <a:pPr lvl="0">
              <a:spcBef>
                <a:spcPts val="0"/>
              </a:spcBef>
              <a:buNone/>
            </a:pPr>
            <a:r>
              <a:rPr lang="en" sz="4800">
                <a:solidFill>
                  <a:srgbClr val="000000"/>
                </a:solidFill>
              </a:rPr>
              <a:t>Independent Peace Project</a:t>
            </a:r>
          </a:p>
        </p:txBody>
      </p:sp>
      <p:sp>
        <p:nvSpPr>
          <p:cNvPr id="55" name="Shape 55"/>
          <p:cNvSpPr txBox="1"/>
          <p:nvPr/>
        </p:nvSpPr>
        <p:spPr>
          <a:xfrm>
            <a:off x="3789450" y="4786375"/>
            <a:ext cx="1565100" cy="411900"/>
          </a:xfrm>
          <a:prstGeom prst="rect">
            <a:avLst/>
          </a:prstGeom>
          <a:noFill/>
          <a:ln>
            <a:noFill/>
          </a:ln>
        </p:spPr>
        <p:txBody>
          <a:bodyPr lIns="91425" tIns="91425" rIns="91425" bIns="91425" anchor="t" anchorCtr="0">
            <a:noAutofit/>
          </a:bodyPr>
          <a:lstStyle/>
          <a:p>
            <a:pPr lvl="0">
              <a:spcBef>
                <a:spcPts val="0"/>
              </a:spcBef>
              <a:buNone/>
            </a:pPr>
            <a:r>
              <a:rPr lang="en" dirty="0"/>
              <a:t>By </a:t>
            </a:r>
            <a:r>
              <a:rPr lang="en" dirty="0" smtClean="0"/>
              <a:t>Victoria</a:t>
            </a:r>
            <a:endParaRPr lang="en" dirty="0"/>
          </a:p>
        </p:txBody>
      </p:sp>
      <p:pic>
        <p:nvPicPr>
          <p:cNvPr id="56" name="Shape 56"/>
          <p:cNvPicPr preferRelativeResize="0"/>
          <p:nvPr/>
        </p:nvPicPr>
        <p:blipFill rotWithShape="1">
          <a:blip r:embed="rId3">
            <a:alphaModFix/>
          </a:blip>
          <a:srcRect r="637" b="3020"/>
          <a:stretch/>
        </p:blipFill>
        <p:spPr>
          <a:xfrm>
            <a:off x="2129949" y="1388256"/>
            <a:ext cx="4902208" cy="3473455"/>
          </a:xfrm>
          <a:prstGeom prst="rect">
            <a:avLst/>
          </a:prstGeom>
          <a:noFill/>
          <a:ln>
            <a:noFill/>
          </a:ln>
        </p:spPr>
      </p:pic>
      <p:sp>
        <p:nvSpPr>
          <p:cNvPr id="57" name="Shape 57"/>
          <p:cNvSpPr txBox="1"/>
          <p:nvPr/>
        </p:nvSpPr>
        <p:spPr>
          <a:xfrm>
            <a:off x="2283900" y="726200"/>
            <a:ext cx="4576200" cy="338700"/>
          </a:xfrm>
          <a:prstGeom prst="rect">
            <a:avLst/>
          </a:prstGeom>
          <a:noFill/>
          <a:ln>
            <a:noFill/>
          </a:ln>
        </p:spPr>
        <p:txBody>
          <a:bodyPr lIns="91425" tIns="91425" rIns="91425" bIns="91425" anchor="t" anchorCtr="0">
            <a:noAutofit/>
          </a:bodyPr>
          <a:lstStyle/>
          <a:p>
            <a:pPr lvl="0" algn="ctr">
              <a:spcBef>
                <a:spcPts val="0"/>
              </a:spcBef>
              <a:buNone/>
            </a:pPr>
            <a:r>
              <a:rPr lang="en" sz="2400"/>
              <a:t>“Peace In Simplicity”</a:t>
            </a:r>
          </a:p>
        </p:txBody>
      </p:sp>
      <p:cxnSp>
        <p:nvCxnSpPr>
          <p:cNvPr id="3" name="Straight Connector 2"/>
          <p:cNvCxnSpPr/>
          <p:nvPr/>
        </p:nvCxnSpPr>
        <p:spPr>
          <a:xfrm>
            <a:off x="2100404" y="4852657"/>
            <a:ext cx="4961299" cy="905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463700" y="906050"/>
            <a:ext cx="8429100" cy="3815400"/>
          </a:xfrm>
          <a:prstGeom prst="rect">
            <a:avLst/>
          </a:prstGeom>
        </p:spPr>
        <p:txBody>
          <a:bodyPr lIns="91425" tIns="91425" rIns="91425" bIns="91425" anchor="t" anchorCtr="0">
            <a:noAutofit/>
          </a:bodyPr>
          <a:lstStyle/>
          <a:p>
            <a:pPr marL="457200" lvl="0" indent="-368300" rtl="0">
              <a:spcBef>
                <a:spcPts val="0"/>
              </a:spcBef>
              <a:buSzPct val="100000"/>
            </a:pPr>
            <a:r>
              <a:rPr lang="en" sz="2200"/>
              <a:t>Watercolor pencils</a:t>
            </a:r>
          </a:p>
          <a:p>
            <a:pPr marL="457200" lvl="0" indent="-368300" rtl="0">
              <a:spcBef>
                <a:spcPts val="0"/>
              </a:spcBef>
              <a:buSzPct val="100000"/>
            </a:pPr>
            <a:r>
              <a:rPr lang="en" sz="2200"/>
              <a:t>Drew the whole thing in pencil</a:t>
            </a:r>
          </a:p>
          <a:p>
            <a:pPr marL="457200" lvl="0" indent="-368300" rtl="0">
              <a:spcBef>
                <a:spcPts val="0"/>
              </a:spcBef>
              <a:buSzPct val="100000"/>
            </a:pPr>
            <a:r>
              <a:rPr lang="en" sz="2200"/>
              <a:t>Began by coloring in a few things at a time and then using water to blend the colors cohesively.</a:t>
            </a:r>
          </a:p>
          <a:p>
            <a:pPr marL="457200" lvl="0" indent="-368300" rtl="0">
              <a:spcBef>
                <a:spcPts val="0"/>
              </a:spcBef>
              <a:buSzPct val="100000"/>
            </a:pPr>
            <a:r>
              <a:rPr lang="en" sz="2200"/>
              <a:t>I drew the “craters” on the moon then colored it in lightly with gray, then even darker with the gray, and then added black in some places.</a:t>
            </a:r>
          </a:p>
          <a:p>
            <a:pPr marL="457200" lvl="0" indent="-368300" rtl="0">
              <a:spcBef>
                <a:spcPts val="0"/>
              </a:spcBef>
              <a:buSzPct val="100000"/>
            </a:pPr>
            <a:r>
              <a:rPr lang="en" sz="2200"/>
              <a:t>I used pearly white acrylic paint for the dove</a:t>
            </a:r>
          </a:p>
          <a:p>
            <a:pPr lvl="0">
              <a:spcBef>
                <a:spcPts val="0"/>
              </a:spcBef>
              <a:buNone/>
            </a:pPr>
            <a:endParaRPr sz="2200"/>
          </a:p>
        </p:txBody>
      </p:sp>
      <p:sp>
        <p:nvSpPr>
          <p:cNvPr id="63" name="Shape 63"/>
          <p:cNvSpPr txBox="1"/>
          <p:nvPr/>
        </p:nvSpPr>
        <p:spPr>
          <a:xfrm>
            <a:off x="251175" y="128125"/>
            <a:ext cx="8687400" cy="549000"/>
          </a:xfrm>
          <a:prstGeom prst="rect">
            <a:avLst/>
          </a:prstGeom>
          <a:noFill/>
          <a:ln>
            <a:noFill/>
          </a:ln>
        </p:spPr>
        <p:txBody>
          <a:bodyPr lIns="91425" tIns="91425" rIns="91425" bIns="91425" anchor="t" anchorCtr="0">
            <a:noAutofit/>
          </a:bodyPr>
          <a:lstStyle/>
          <a:p>
            <a:pPr lvl="0">
              <a:spcBef>
                <a:spcPts val="0"/>
              </a:spcBef>
              <a:buNone/>
            </a:pPr>
            <a:r>
              <a:rPr lang="en" sz="4000"/>
              <a:t>Method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“Love Wind”</a:t>
            </a:r>
          </a:p>
        </p:txBody>
      </p:sp>
      <p:sp>
        <p:nvSpPr>
          <p:cNvPr id="69" name="Shape 69"/>
          <p:cNvSpPr txBox="1">
            <a:spLocks noGrp="1"/>
          </p:cNvSpPr>
          <p:nvPr>
            <p:ph type="body" idx="1"/>
          </p:nvPr>
        </p:nvSpPr>
        <p:spPr>
          <a:xfrm>
            <a:off x="270750" y="1152475"/>
            <a:ext cx="4238100" cy="3416400"/>
          </a:xfrm>
          <a:prstGeom prst="rect">
            <a:avLst/>
          </a:prstGeom>
        </p:spPr>
        <p:txBody>
          <a:bodyPr lIns="91425" tIns="91425" rIns="91425" bIns="91425" anchor="t" anchorCtr="0">
            <a:noAutofit/>
          </a:bodyPr>
          <a:lstStyle/>
          <a:p>
            <a:pPr marL="457200" lvl="0" indent="-368300" rtl="0">
              <a:spcBef>
                <a:spcPts val="0"/>
              </a:spcBef>
              <a:buSzPct val="100000"/>
            </a:pPr>
            <a:r>
              <a:rPr lang="en" sz="2200"/>
              <a:t>Kondo Chihiro</a:t>
            </a:r>
          </a:p>
          <a:p>
            <a:pPr marL="457200" lvl="0" indent="-368300" rtl="0">
              <a:spcBef>
                <a:spcPts val="0"/>
              </a:spcBef>
              <a:buSzPct val="100000"/>
            </a:pPr>
            <a:r>
              <a:rPr lang="en" sz="2200"/>
              <a:t>It’s very whimsical, different, light-hearted, yet quite busy.</a:t>
            </a:r>
          </a:p>
          <a:p>
            <a:pPr marL="457200" lvl="0" indent="-368300" rtl="0">
              <a:spcBef>
                <a:spcPts val="0"/>
              </a:spcBef>
              <a:buSzPct val="100000"/>
            </a:pPr>
            <a:r>
              <a:rPr lang="en" sz="2200"/>
              <a:t>The contrast of the background emphasizes the light in the painting and creates a tranquil, creative atmosphere.</a:t>
            </a:r>
          </a:p>
          <a:p>
            <a:pPr marL="457200" lvl="0" indent="-368300">
              <a:spcBef>
                <a:spcPts val="0"/>
              </a:spcBef>
              <a:buSzPct val="100000"/>
            </a:pPr>
            <a:r>
              <a:rPr lang="en" sz="2200"/>
              <a:t>I like to think of it as beautiful chaos.</a:t>
            </a:r>
          </a:p>
        </p:txBody>
      </p:sp>
      <p:pic>
        <p:nvPicPr>
          <p:cNvPr id="70" name="Shape 70"/>
          <p:cNvPicPr preferRelativeResize="0"/>
          <p:nvPr/>
        </p:nvPicPr>
        <p:blipFill>
          <a:blip r:embed="rId3">
            <a:alphaModFix/>
          </a:blip>
          <a:stretch>
            <a:fillRect/>
          </a:stretch>
        </p:blipFill>
        <p:spPr>
          <a:xfrm>
            <a:off x="4742324" y="892724"/>
            <a:ext cx="4401675" cy="357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03750" y="492275"/>
            <a:ext cx="9040200" cy="1729500"/>
          </a:xfrm>
          <a:prstGeom prst="rect">
            <a:avLst/>
          </a:prstGeom>
        </p:spPr>
        <p:txBody>
          <a:bodyPr lIns="91425" tIns="91425" rIns="91425" bIns="91425" anchor="t" anchorCtr="0">
            <a:noAutofit/>
          </a:bodyPr>
          <a:lstStyle/>
          <a:p>
            <a:pPr lvl="0" indent="457200" rtl="0">
              <a:spcBef>
                <a:spcPts val="0"/>
              </a:spcBef>
              <a:buNone/>
            </a:pPr>
            <a:r>
              <a:rPr lang="en" sz="1800">
                <a:solidFill>
                  <a:srgbClr val="666666"/>
                </a:solidFill>
              </a:rPr>
              <a:t>I took the complexity of the other work and simplified it. The appearances of each work are noticeably similar but each work is unique and illustrates that peace can be achieved through different means. My inspiration conveys that peace can be chaotic and beautiful simultaneously, and my work, on the other hand, illustrates that peace doesn’t necessarily have to stem from chaos.</a:t>
            </a:r>
          </a:p>
        </p:txBody>
      </p:sp>
      <p:pic>
        <p:nvPicPr>
          <p:cNvPr id="76" name="Shape 76"/>
          <p:cNvPicPr preferRelativeResize="0"/>
          <p:nvPr/>
        </p:nvPicPr>
        <p:blipFill>
          <a:blip r:embed="rId3">
            <a:alphaModFix/>
          </a:blip>
          <a:stretch>
            <a:fillRect/>
          </a:stretch>
        </p:blipFill>
        <p:spPr>
          <a:xfrm>
            <a:off x="4499617" y="1964674"/>
            <a:ext cx="4330058" cy="3139826"/>
          </a:xfrm>
          <a:prstGeom prst="rect">
            <a:avLst/>
          </a:prstGeom>
          <a:noFill/>
          <a:ln>
            <a:noFill/>
          </a:ln>
        </p:spPr>
      </p:pic>
      <p:pic>
        <p:nvPicPr>
          <p:cNvPr id="77" name="Shape 77"/>
          <p:cNvPicPr preferRelativeResize="0"/>
          <p:nvPr/>
        </p:nvPicPr>
        <p:blipFill>
          <a:blip r:embed="rId4">
            <a:alphaModFix/>
          </a:blip>
          <a:stretch>
            <a:fillRect/>
          </a:stretch>
        </p:blipFill>
        <p:spPr>
          <a:xfrm>
            <a:off x="382225" y="1964675"/>
            <a:ext cx="3866299" cy="3139825"/>
          </a:xfrm>
          <a:prstGeom prst="rect">
            <a:avLst/>
          </a:prstGeom>
          <a:noFill/>
          <a:ln>
            <a:noFill/>
          </a:ln>
        </p:spPr>
      </p:pic>
      <p:sp>
        <p:nvSpPr>
          <p:cNvPr id="78" name="Shape 78"/>
          <p:cNvSpPr txBox="1"/>
          <p:nvPr/>
        </p:nvSpPr>
        <p:spPr>
          <a:xfrm>
            <a:off x="257600" y="46650"/>
            <a:ext cx="3186000" cy="426000"/>
          </a:xfrm>
          <a:prstGeom prst="rect">
            <a:avLst/>
          </a:prstGeom>
          <a:noFill/>
          <a:ln>
            <a:noFill/>
          </a:ln>
        </p:spPr>
        <p:txBody>
          <a:bodyPr lIns="91425" tIns="91425" rIns="91425" bIns="91425" anchor="t" anchorCtr="0">
            <a:noAutofit/>
          </a:bodyPr>
          <a:lstStyle/>
          <a:p>
            <a:pPr lvl="0">
              <a:spcBef>
                <a:spcPts val="0"/>
              </a:spcBef>
              <a:buNone/>
            </a:pPr>
            <a:r>
              <a:rPr lang="en" sz="2800"/>
              <a:t>What They Mean</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198</Words>
  <Application>Microsoft Office PowerPoint</Application>
  <PresentationFormat>On-screen Show (16:9)</PresentationFormat>
  <Paragraphs>16</Paragraphs>
  <Slides>4</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simple-light-2</vt:lpstr>
      <vt:lpstr>Independent Peace Project</vt:lpstr>
      <vt:lpstr>PowerPoint Presentation</vt:lpstr>
      <vt:lpstr>“Love Wind”</vt:lpstr>
      <vt:lpstr>I took the complexity of the other work and simplified it. The appearances of each work are noticeably similar but each work is unique and illustrates that peace can be achieved through different means. My inspiration conveys that peace can be chaotic and beautiful simultaneously, and my work, on the other hand, illustrates that peace doesn’t necessarily have to stem from chaos.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Peace Project</dc:title>
  <dc:creator>Jodi</dc:creator>
  <cp:lastModifiedBy>Jodi</cp:lastModifiedBy>
  <cp:revision>3</cp:revision>
  <dcterms:modified xsi:type="dcterms:W3CDTF">2017-06-08T15:00:04Z</dcterms:modified>
</cp:coreProperties>
</file>