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Corsiva" panose="020B060402020202020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390462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92055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73309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844195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838309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48017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eburbanist.com/2008/05/16/12-compelling-monuments-dedicated-to-peace-reversing-the-typology-of-the-war-memoria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armonyforpeace.org/content/international-peace-art-exhibi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rryjournal.com/whats-on/derry-s-iconic-hands-are-finally-united-1-481920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eace.maripo.com/p_statues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rsiva"/>
              <a:buNone/>
            </a:pPr>
            <a:r>
              <a:rPr lang="en" sz="5600" b="0" i="0" u="none" strike="noStrike" cap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International Artworks of Peace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3806700" y="2751025"/>
            <a:ext cx="1530600" cy="3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lang="en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Victoria</a:t>
            </a:r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Wall of Peace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177125" y="1152475"/>
            <a:ext cx="41972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Located in  Paris, France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Designed by Clara Halter and built by architect Jean-Michel Wilmotte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“Peace” is written in 32 languages and 18 different alphabet</a:t>
            </a:r>
          </a:p>
          <a:p>
            <a: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Everyone, no matter where they’re from, will understand the message of international peace.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http://weburbanist.com/2008/05/16/12-compelling-monuments-dedicated-to-peace-reversing-the-typology-of-the-war-memorial/</a:t>
            </a:r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4">
            <a:alphaModFix/>
          </a:blip>
          <a:srcRect t="44726"/>
          <a:stretch/>
        </p:blipFill>
        <p:spPr>
          <a:xfrm>
            <a:off x="4374600" y="1017725"/>
            <a:ext cx="44577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“Love Wind”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888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Located in the Chelsea Art Museum in New York City, NY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Painted by Chihiro Kondo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dove, which is a historical symbol of peace, is the central focus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light and almost airy feeling of this painting is tranquil yet inspiring and doesn’t depict anything that opposes peace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http://harmonyforpeace.org/content/international-peace-art-exhibit</a:t>
            </a:r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6800" y="620806"/>
            <a:ext cx="4399749" cy="3568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“Hands Across the Divide”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It is located at the end of Craigavon Bridge in Derry, Northern Ireland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Created by Maurice Harron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Derry has a river running through it that separates the city so this piece of art symbolizes a sense of unity and peace between both sides despite their differences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Arial"/>
              <a:buNone/>
            </a:pPr>
            <a:r>
              <a:rPr lang="en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http://www.derryjournal.com/whats-on/derry-s-iconic-hands-are-finally-united-1-4819204</a:t>
            </a: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82025" y="1054024"/>
            <a:ext cx="4644199" cy="309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“Peace on Earth”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Located in Salt Lake City, Utah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Initiated in 1940 by the Salt Lake Council of Women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It is symbolic of the hope that we can leave a more peaceful future for our children because in order to keep the world a peaceful place, generations to come need to continue valuing morals of peace and kindness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http://peace.maripo.com/p_statues.htm</a:t>
            </a:r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47773" y="196186"/>
            <a:ext cx="3563349" cy="475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Microsoft Office PowerPoint</Application>
  <PresentationFormat>On-screen Show (16:9)</PresentationFormat>
  <Paragraphs>24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Corsiva</vt:lpstr>
      <vt:lpstr>simple-light-2</vt:lpstr>
      <vt:lpstr>International Artworks of Peace</vt:lpstr>
      <vt:lpstr>Wall of Peace</vt:lpstr>
      <vt:lpstr>“Love Wind”</vt:lpstr>
      <vt:lpstr>“Hands Across the Divide”</vt:lpstr>
      <vt:lpstr>“Peace on Earth”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Artworks of Peace</dc:title>
  <dc:creator>Jodi</dc:creator>
  <cp:lastModifiedBy>Jodi</cp:lastModifiedBy>
  <cp:revision>1</cp:revision>
  <dcterms:modified xsi:type="dcterms:W3CDTF">2017-06-08T20:05:06Z</dcterms:modified>
</cp:coreProperties>
</file>